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Default Extension="wav" ContentType="audio/wav"/>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1" r:id="rId1"/>
    <p:sldMasterId id="2147483661" r:id="rId2"/>
    <p:sldMasterId id="2147483663" r:id="rId3"/>
  </p:sldMasterIdLst>
  <p:notesMasterIdLst>
    <p:notesMasterId r:id="rId19"/>
  </p:notesMasterIdLst>
  <p:handoutMasterIdLst>
    <p:handoutMasterId r:id="rId20"/>
  </p:handoutMasterIdLst>
  <p:sldIdLst>
    <p:sldId id="651" r:id="rId4"/>
    <p:sldId id="636" r:id="rId5"/>
    <p:sldId id="664" r:id="rId6"/>
    <p:sldId id="665" r:id="rId7"/>
    <p:sldId id="666" r:id="rId8"/>
    <p:sldId id="667" r:id="rId9"/>
    <p:sldId id="668" r:id="rId10"/>
    <p:sldId id="669" r:id="rId11"/>
    <p:sldId id="670" r:id="rId12"/>
    <p:sldId id="671" r:id="rId13"/>
    <p:sldId id="672" r:id="rId14"/>
    <p:sldId id="673" r:id="rId15"/>
    <p:sldId id="661" r:id="rId16"/>
    <p:sldId id="662" r:id="rId17"/>
    <p:sldId id="663" r:id="rId18"/>
  </p:sldIdLst>
  <p:sldSz cx="9144000" cy="6858000" type="screen4x3"/>
  <p:notesSz cx="6980238" cy="9210675"/>
  <p:defaultTextStyle>
    <a:defPPr>
      <a:defRPr lang="en-US"/>
    </a:defPPr>
    <a:lvl1pPr algn="ctr" rtl="0" eaLnBrk="0" fontAlgn="base" hangingPunct="0">
      <a:spcBef>
        <a:spcPct val="0"/>
      </a:spcBef>
      <a:spcAft>
        <a:spcPct val="0"/>
      </a:spcAft>
      <a:defRPr sz="2400" kern="1200">
        <a:solidFill>
          <a:schemeClr val="tx1"/>
        </a:solidFill>
        <a:latin typeface="Arial" charset="0"/>
        <a:ea typeface="+mn-ea"/>
        <a:cs typeface="+mn-cs"/>
      </a:defRPr>
    </a:lvl1pPr>
    <a:lvl2pPr marL="457200" algn="ctr" rtl="0" eaLnBrk="0" fontAlgn="base" hangingPunct="0">
      <a:spcBef>
        <a:spcPct val="0"/>
      </a:spcBef>
      <a:spcAft>
        <a:spcPct val="0"/>
      </a:spcAft>
      <a:defRPr sz="2400" kern="1200">
        <a:solidFill>
          <a:schemeClr val="tx1"/>
        </a:solidFill>
        <a:latin typeface="Arial" charset="0"/>
        <a:ea typeface="+mn-ea"/>
        <a:cs typeface="+mn-cs"/>
      </a:defRPr>
    </a:lvl2pPr>
    <a:lvl3pPr marL="914400" algn="ctr" rtl="0" eaLnBrk="0" fontAlgn="base" hangingPunct="0">
      <a:spcBef>
        <a:spcPct val="0"/>
      </a:spcBef>
      <a:spcAft>
        <a:spcPct val="0"/>
      </a:spcAft>
      <a:defRPr sz="2400" kern="1200">
        <a:solidFill>
          <a:schemeClr val="tx1"/>
        </a:solidFill>
        <a:latin typeface="Arial" charset="0"/>
        <a:ea typeface="+mn-ea"/>
        <a:cs typeface="+mn-cs"/>
      </a:defRPr>
    </a:lvl3pPr>
    <a:lvl4pPr marL="1371600" algn="ctr" rtl="0" eaLnBrk="0" fontAlgn="base" hangingPunct="0">
      <a:spcBef>
        <a:spcPct val="0"/>
      </a:spcBef>
      <a:spcAft>
        <a:spcPct val="0"/>
      </a:spcAft>
      <a:defRPr sz="2400" kern="1200">
        <a:solidFill>
          <a:schemeClr val="tx1"/>
        </a:solidFill>
        <a:latin typeface="Arial" charset="0"/>
        <a:ea typeface="+mn-ea"/>
        <a:cs typeface="+mn-cs"/>
      </a:defRPr>
    </a:lvl4pPr>
    <a:lvl5pPr marL="1828800" algn="ctr" rtl="0" eaLnBrk="0" fontAlgn="base" hangingPunct="0">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ear Creek ISD"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A31228"/>
    <a:srgbClr val="270A78"/>
    <a:srgbClr val="000000"/>
    <a:srgbClr val="00CC00"/>
    <a:srgbClr val="FF0000"/>
    <a:srgbClr val="FFFF00"/>
    <a:srgbClr val="FF9900"/>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78" autoAdjust="0"/>
    <p:restoredTop sz="86373" autoAdjust="0"/>
  </p:normalViewPr>
  <p:slideViewPr>
    <p:cSldViewPr>
      <p:cViewPr varScale="1">
        <p:scale>
          <a:sx n="64" d="100"/>
          <a:sy n="64" d="100"/>
        </p:scale>
        <p:origin x="-978" y="-96"/>
      </p:cViewPr>
      <p:guideLst>
        <p:guide orient="horz" pos="528"/>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40" d="100"/>
          <a:sy n="40" d="100"/>
        </p:scale>
        <p:origin x="-1482" y="-84"/>
      </p:cViewPr>
      <p:guideLst>
        <p:guide orient="horz" pos="2901"/>
        <p:guide pos="219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commentAuthors" Target="commentAuthor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9506" name="Rectangle 1026"/>
          <p:cNvSpPr>
            <a:spLocks noGrp="1" noChangeArrowheads="1"/>
          </p:cNvSpPr>
          <p:nvPr>
            <p:ph type="hdr" sz="quarter"/>
          </p:nvPr>
        </p:nvSpPr>
        <p:spPr bwMode="auto">
          <a:xfrm>
            <a:off x="0" y="0"/>
            <a:ext cx="3024188" cy="457200"/>
          </a:xfrm>
          <a:prstGeom prst="rect">
            <a:avLst/>
          </a:prstGeom>
          <a:noFill/>
          <a:ln w="12700">
            <a:noFill/>
            <a:miter lim="800000"/>
            <a:headEnd type="none" w="sm" len="sm"/>
            <a:tailEnd type="none" w="sm" len="sm"/>
          </a:ln>
          <a:effectLst/>
        </p:spPr>
        <p:txBody>
          <a:bodyPr vert="horz" wrap="none" lIns="91440" tIns="45720" rIns="91440" bIns="45720" numCol="1" anchor="t" anchorCtr="0" compatLnSpc="1">
            <a:prstTxWarp prst="textNoShape">
              <a:avLst/>
            </a:prstTxWarp>
          </a:bodyPr>
          <a:lstStyle>
            <a:lvl1pPr algn="l">
              <a:defRPr sz="1200">
                <a:latin typeface="Book Antiqua" pitchFamily="18" charset="0"/>
              </a:defRPr>
            </a:lvl1pPr>
          </a:lstStyle>
          <a:p>
            <a:endParaRPr lang="en-US"/>
          </a:p>
        </p:txBody>
      </p:sp>
      <p:sp>
        <p:nvSpPr>
          <p:cNvPr id="149507" name="Rectangle 1027"/>
          <p:cNvSpPr>
            <a:spLocks noGrp="1" noChangeArrowheads="1"/>
          </p:cNvSpPr>
          <p:nvPr>
            <p:ph type="dt" idx="1"/>
          </p:nvPr>
        </p:nvSpPr>
        <p:spPr bwMode="auto">
          <a:xfrm>
            <a:off x="3956050" y="0"/>
            <a:ext cx="3024188" cy="457200"/>
          </a:xfrm>
          <a:prstGeom prst="rect">
            <a:avLst/>
          </a:prstGeom>
          <a:noFill/>
          <a:ln w="12700">
            <a:noFill/>
            <a:miter lim="800000"/>
            <a:headEnd type="none" w="sm" len="sm"/>
            <a:tailEnd type="none" w="sm" len="sm"/>
          </a:ln>
          <a:effectLst/>
        </p:spPr>
        <p:txBody>
          <a:bodyPr vert="horz" wrap="none" lIns="91440" tIns="45720" rIns="91440" bIns="45720" numCol="1" anchor="t" anchorCtr="0" compatLnSpc="1">
            <a:prstTxWarp prst="textNoShape">
              <a:avLst/>
            </a:prstTxWarp>
          </a:bodyPr>
          <a:lstStyle>
            <a:lvl1pPr algn="r">
              <a:defRPr sz="1200">
                <a:latin typeface="Book Antiqua" pitchFamily="18" charset="0"/>
              </a:defRPr>
            </a:lvl1pPr>
          </a:lstStyle>
          <a:p>
            <a:endParaRPr lang="en-US"/>
          </a:p>
        </p:txBody>
      </p:sp>
      <p:sp>
        <p:nvSpPr>
          <p:cNvPr id="149508" name="Rectangle 1028"/>
          <p:cNvSpPr>
            <a:spLocks noChangeArrowheads="1" noTextEdit="1"/>
          </p:cNvSpPr>
          <p:nvPr>
            <p:ph type="sldImg" idx="2"/>
          </p:nvPr>
        </p:nvSpPr>
        <p:spPr bwMode="auto">
          <a:xfrm>
            <a:off x="1204913" y="685800"/>
            <a:ext cx="4573587" cy="3430588"/>
          </a:xfrm>
          <a:prstGeom prst="rect">
            <a:avLst/>
          </a:prstGeom>
          <a:noFill/>
          <a:ln w="9525">
            <a:solidFill>
              <a:srgbClr val="000000"/>
            </a:solidFill>
            <a:miter lim="800000"/>
            <a:headEnd/>
            <a:tailEnd/>
          </a:ln>
          <a:effectLst/>
        </p:spPr>
      </p:sp>
      <p:sp>
        <p:nvSpPr>
          <p:cNvPr id="149509" name="Rectangle 1029"/>
          <p:cNvSpPr>
            <a:spLocks noGrp="1" noChangeArrowheads="1"/>
          </p:cNvSpPr>
          <p:nvPr>
            <p:ph type="body" sz="quarter" idx="3"/>
          </p:nvPr>
        </p:nvSpPr>
        <p:spPr bwMode="auto">
          <a:xfrm>
            <a:off x="930275" y="4344988"/>
            <a:ext cx="5119688" cy="4192587"/>
          </a:xfrm>
          <a:prstGeom prst="rect">
            <a:avLst/>
          </a:prstGeom>
          <a:noFill/>
          <a:ln w="12700">
            <a:noFill/>
            <a:miter lim="800000"/>
            <a:headEnd type="none" w="sm" len="sm"/>
            <a:tailEnd type="none" w="sm" len="sm"/>
          </a:ln>
          <a:effectLst/>
        </p:spPr>
        <p:txBody>
          <a:bodyPr vert="horz" wrap="non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9510" name="Rectangle 1030"/>
          <p:cNvSpPr>
            <a:spLocks noGrp="1" noChangeArrowheads="1"/>
          </p:cNvSpPr>
          <p:nvPr>
            <p:ph type="ftr" sz="quarter" idx="4"/>
          </p:nvPr>
        </p:nvSpPr>
        <p:spPr bwMode="auto">
          <a:xfrm>
            <a:off x="0" y="8766175"/>
            <a:ext cx="3024188" cy="457200"/>
          </a:xfrm>
          <a:prstGeom prst="rect">
            <a:avLst/>
          </a:prstGeom>
          <a:noFill/>
          <a:ln w="12700">
            <a:noFill/>
            <a:miter lim="800000"/>
            <a:headEnd type="none" w="sm" len="sm"/>
            <a:tailEnd type="none" w="sm" len="sm"/>
          </a:ln>
          <a:effectLst/>
        </p:spPr>
        <p:txBody>
          <a:bodyPr vert="horz" wrap="none" lIns="91440" tIns="45720" rIns="91440" bIns="45720" numCol="1" anchor="b" anchorCtr="0" compatLnSpc="1">
            <a:prstTxWarp prst="textNoShape">
              <a:avLst/>
            </a:prstTxWarp>
          </a:bodyPr>
          <a:lstStyle>
            <a:lvl1pPr algn="l">
              <a:defRPr sz="1200">
                <a:latin typeface="Book Antiqua" pitchFamily="18" charset="0"/>
              </a:defRPr>
            </a:lvl1pPr>
          </a:lstStyle>
          <a:p>
            <a:endParaRPr lang="en-US"/>
          </a:p>
        </p:txBody>
      </p:sp>
      <p:sp>
        <p:nvSpPr>
          <p:cNvPr id="149511" name="Rectangle 1031"/>
          <p:cNvSpPr>
            <a:spLocks noGrp="1" noChangeArrowheads="1"/>
          </p:cNvSpPr>
          <p:nvPr>
            <p:ph type="sldNum" sz="quarter" idx="5"/>
          </p:nvPr>
        </p:nvSpPr>
        <p:spPr bwMode="auto">
          <a:xfrm>
            <a:off x="3956050" y="8766175"/>
            <a:ext cx="3024188" cy="457200"/>
          </a:xfrm>
          <a:prstGeom prst="rect">
            <a:avLst/>
          </a:prstGeom>
          <a:noFill/>
          <a:ln w="12700">
            <a:noFill/>
            <a:miter lim="800000"/>
            <a:headEnd type="none" w="sm" len="sm"/>
            <a:tailEnd type="none" w="sm" len="sm"/>
          </a:ln>
          <a:effectLst/>
        </p:spPr>
        <p:txBody>
          <a:bodyPr vert="horz" wrap="none" lIns="91440" tIns="45720" rIns="91440" bIns="45720" numCol="1" anchor="b" anchorCtr="0" compatLnSpc="1">
            <a:prstTxWarp prst="textNoShape">
              <a:avLst/>
            </a:prstTxWarp>
          </a:bodyPr>
          <a:lstStyle>
            <a:lvl1pPr algn="r">
              <a:defRPr sz="1200">
                <a:latin typeface="Book Antiqua" pitchFamily="18" charset="0"/>
              </a:defRPr>
            </a:lvl1pPr>
          </a:lstStyle>
          <a:p>
            <a:fld id="{BE00D870-26B5-4AC4-A611-D08052C3E48A}"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DA7DFBC9-8E25-4BE0-8F96-668D9C5EFF68}" type="slidenum">
              <a:rPr lang="en-US"/>
              <a:pPr/>
              <a:t>1</a:t>
            </a:fld>
            <a:endParaRPr lang="en-US"/>
          </a:p>
        </p:txBody>
      </p:sp>
      <p:sp>
        <p:nvSpPr>
          <p:cNvPr id="993282" name="Rectangle 2"/>
          <p:cNvSpPr>
            <a:spLocks noChangeArrowheads="1" noTextEdit="1"/>
          </p:cNvSpPr>
          <p:nvPr>
            <p:ph type="sldImg"/>
          </p:nvPr>
        </p:nvSpPr>
        <p:spPr>
          <a:ln/>
        </p:spPr>
      </p:sp>
      <p:sp>
        <p:nvSpPr>
          <p:cNvPr id="993283" name="Rectangle 3"/>
          <p:cNvSpPr>
            <a:spLocks noGrp="1" noChangeArrowheads="1"/>
          </p:cNvSpPr>
          <p:nvPr>
            <p:ph type="body" idx="1"/>
          </p:nvPr>
        </p:nvSpPr>
        <p:spPr/>
        <p:txBody>
          <a:bodyPr/>
          <a:lstStyle/>
          <a:p>
            <a:r>
              <a:rPr lang="en-US" b="1" dirty="0"/>
              <a:t>How to setup the game:</a:t>
            </a:r>
          </a:p>
          <a:p>
            <a:r>
              <a:rPr lang="en-US" dirty="0"/>
              <a:t>Use the outline tab to fill in your questions. Questions should have 4 answers, not necessarily all realistic. </a:t>
            </a:r>
          </a:p>
          <a:p>
            <a:r>
              <a:rPr lang="en-US" b="1" dirty="0"/>
              <a:t>How to play the game:</a:t>
            </a:r>
          </a:p>
          <a:p>
            <a:r>
              <a:rPr lang="en-US" dirty="0"/>
              <a:t>When the question slide comes up it will bring up the questions and answer choices. Click on the answer students choose. It will ask if this is your final answer. If you click on yes, the answer will be revealed. If you click on no, it will laugh.</a:t>
            </a:r>
          </a:p>
          <a:p>
            <a:r>
              <a:rPr lang="en-US" b="1" dirty="0"/>
              <a:t>Lifelines:</a:t>
            </a:r>
          </a:p>
          <a:p>
            <a:r>
              <a:rPr lang="en-US" dirty="0"/>
              <a:t>There are 3 lifelines: phone a friend, poll the audience, and 50 / 50. Depending how you have your game setup with your students you can play these different ways. If you click on the icon for one of these 3 it will take you to a new slide. Phone a friend could be they can ask one person to help them. With Poll the audience, have the class to vote on the answer. 50 / 50 the teacher can tell them which 2 are not answers. Click on the U shaped arrow and it will return you to the question.</a:t>
            </a:r>
          </a:p>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7AA75107-05A1-4496-89BD-42CF825A1F98}" type="slidenum">
              <a:rPr lang="en-US"/>
              <a:pPr/>
              <a:t>10</a:t>
            </a:fld>
            <a:endParaRPr lang="en-US"/>
          </a:p>
        </p:txBody>
      </p:sp>
      <p:sp>
        <p:nvSpPr>
          <p:cNvPr id="988162" name="Rectangle 2"/>
          <p:cNvSpPr>
            <a:spLocks noChangeArrowheads="1" noTextEdit="1"/>
          </p:cNvSpPr>
          <p:nvPr>
            <p:ph type="sldImg"/>
          </p:nvPr>
        </p:nvSpPr>
        <p:spPr>
          <a:ln/>
        </p:spPr>
      </p:sp>
      <p:sp>
        <p:nvSpPr>
          <p:cNvPr id="98816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E4818C47-FD9B-4210-BE6F-002A3120EE50}" type="slidenum">
              <a:rPr lang="en-US"/>
              <a:pPr/>
              <a:t>11</a:t>
            </a:fld>
            <a:endParaRPr lang="en-US"/>
          </a:p>
        </p:txBody>
      </p:sp>
      <p:sp>
        <p:nvSpPr>
          <p:cNvPr id="990210" name="Rectangle 2"/>
          <p:cNvSpPr>
            <a:spLocks noChangeArrowheads="1" noTextEdit="1"/>
          </p:cNvSpPr>
          <p:nvPr>
            <p:ph type="sldImg"/>
          </p:nvPr>
        </p:nvSpPr>
        <p:spPr>
          <a:ln/>
        </p:spPr>
      </p:sp>
      <p:sp>
        <p:nvSpPr>
          <p:cNvPr id="99021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1DE7745A-6910-4062-BC3E-18383B47A34C}" type="slidenum">
              <a:rPr lang="en-US"/>
              <a:pPr/>
              <a:t>12</a:t>
            </a:fld>
            <a:endParaRPr lang="en-US"/>
          </a:p>
        </p:txBody>
      </p:sp>
      <p:sp>
        <p:nvSpPr>
          <p:cNvPr id="992258" name="Rectangle 2"/>
          <p:cNvSpPr>
            <a:spLocks noChangeArrowheads="1" noTextEdit="1"/>
          </p:cNvSpPr>
          <p:nvPr>
            <p:ph type="sldImg"/>
          </p:nvPr>
        </p:nvSpPr>
        <p:spPr>
          <a:ln/>
        </p:spPr>
      </p:sp>
      <p:sp>
        <p:nvSpPr>
          <p:cNvPr id="99225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AA3F736D-AFB1-4A87-8F0B-F2EDC96C8F21}" type="slidenum">
              <a:rPr lang="en-US"/>
              <a:pPr/>
              <a:t>2</a:t>
            </a:fld>
            <a:endParaRPr lang="en-US"/>
          </a:p>
        </p:txBody>
      </p:sp>
      <p:sp>
        <p:nvSpPr>
          <p:cNvPr id="866306" name="Rectangle 2"/>
          <p:cNvSpPr>
            <a:spLocks noChangeArrowheads="1"/>
          </p:cNvSpPr>
          <p:nvPr>
            <p:ph type="sldImg"/>
          </p:nvPr>
        </p:nvSpPr>
        <p:spPr bwMode="auto">
          <a:xfrm>
            <a:off x="1204913" y="685800"/>
            <a:ext cx="4573587" cy="3430588"/>
          </a:xfrm>
          <a:prstGeom prst="rect">
            <a:avLst/>
          </a:prstGeom>
          <a:solidFill>
            <a:srgbClr val="FFFFFF"/>
          </a:solidFill>
          <a:ln>
            <a:solidFill>
              <a:srgbClr val="000000"/>
            </a:solidFill>
            <a:miter lim="800000"/>
            <a:headEnd/>
            <a:tailEnd/>
          </a:ln>
        </p:spPr>
      </p:sp>
      <p:sp>
        <p:nvSpPr>
          <p:cNvPr id="866307" name="Rectangle 3"/>
          <p:cNvSpPr>
            <a:spLocks noChangeArrowheads="1"/>
          </p:cNvSpPr>
          <p:nvPr>
            <p:ph type="body" idx="1"/>
          </p:nvPr>
        </p:nvSpPr>
        <p:spPr bwMode="auto">
          <a:xfrm>
            <a:off x="930275" y="4344988"/>
            <a:ext cx="5119688" cy="4192587"/>
          </a:xfrm>
          <a:prstGeom prst="rect">
            <a:avLst/>
          </a:prstGeom>
          <a:solidFill>
            <a:srgbClr val="FFFFFF"/>
          </a:solidFill>
          <a:ln>
            <a:solidFill>
              <a:srgbClr val="000000"/>
            </a:solidFill>
            <a:miter lim="800000"/>
            <a:headEnd/>
            <a:tailEnd/>
          </a:ln>
        </p:spPr>
        <p:txBody>
          <a:bodyPr/>
          <a:lstStyle/>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C8502557-5AB9-4767-8C56-8BC69116E933}" type="slidenum">
              <a:rPr lang="en-US"/>
              <a:pPr/>
              <a:t>3</a:t>
            </a:fld>
            <a:endParaRPr lang="en-US"/>
          </a:p>
        </p:txBody>
      </p:sp>
      <p:sp>
        <p:nvSpPr>
          <p:cNvPr id="973826" name="Rectangle 2"/>
          <p:cNvSpPr>
            <a:spLocks noChangeArrowheads="1" noTextEdit="1"/>
          </p:cNvSpPr>
          <p:nvPr>
            <p:ph type="sldImg"/>
          </p:nvPr>
        </p:nvSpPr>
        <p:spPr>
          <a:ln/>
        </p:spPr>
      </p:sp>
      <p:sp>
        <p:nvSpPr>
          <p:cNvPr id="97382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B474713F-B955-4442-BE5F-0524759A98E0}" type="slidenum">
              <a:rPr lang="en-US"/>
              <a:pPr/>
              <a:t>4</a:t>
            </a:fld>
            <a:endParaRPr lang="en-US"/>
          </a:p>
        </p:txBody>
      </p:sp>
      <p:sp>
        <p:nvSpPr>
          <p:cNvPr id="975874" name="Rectangle 2"/>
          <p:cNvSpPr>
            <a:spLocks noChangeArrowheads="1" noTextEdit="1"/>
          </p:cNvSpPr>
          <p:nvPr>
            <p:ph type="sldImg"/>
          </p:nvPr>
        </p:nvSpPr>
        <p:spPr>
          <a:ln/>
        </p:spPr>
      </p:sp>
      <p:sp>
        <p:nvSpPr>
          <p:cNvPr id="97587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A99A4AD5-DD91-4799-8F5F-55ABCC509553}" type="slidenum">
              <a:rPr lang="en-US"/>
              <a:pPr/>
              <a:t>5</a:t>
            </a:fld>
            <a:endParaRPr lang="en-US"/>
          </a:p>
        </p:txBody>
      </p:sp>
      <p:sp>
        <p:nvSpPr>
          <p:cNvPr id="977922" name="Rectangle 2"/>
          <p:cNvSpPr>
            <a:spLocks noChangeArrowheads="1" noTextEdit="1"/>
          </p:cNvSpPr>
          <p:nvPr>
            <p:ph type="sldImg"/>
          </p:nvPr>
        </p:nvSpPr>
        <p:spPr>
          <a:ln/>
        </p:spPr>
      </p:sp>
      <p:sp>
        <p:nvSpPr>
          <p:cNvPr id="97792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BDB61007-D136-4698-9469-E2F1EC6E91D2}" type="slidenum">
              <a:rPr lang="en-US"/>
              <a:pPr/>
              <a:t>6</a:t>
            </a:fld>
            <a:endParaRPr lang="en-US"/>
          </a:p>
        </p:txBody>
      </p:sp>
      <p:sp>
        <p:nvSpPr>
          <p:cNvPr id="979970" name="Rectangle 2"/>
          <p:cNvSpPr>
            <a:spLocks noChangeArrowheads="1" noTextEdit="1"/>
          </p:cNvSpPr>
          <p:nvPr>
            <p:ph type="sldImg"/>
          </p:nvPr>
        </p:nvSpPr>
        <p:spPr>
          <a:ln/>
        </p:spPr>
      </p:sp>
      <p:sp>
        <p:nvSpPr>
          <p:cNvPr id="97997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7973069D-109B-466F-9F0D-50CEBD2CDA95}" type="slidenum">
              <a:rPr lang="en-US"/>
              <a:pPr/>
              <a:t>7</a:t>
            </a:fld>
            <a:endParaRPr lang="en-US"/>
          </a:p>
        </p:txBody>
      </p:sp>
      <p:sp>
        <p:nvSpPr>
          <p:cNvPr id="982018" name="Rectangle 2"/>
          <p:cNvSpPr>
            <a:spLocks noChangeArrowheads="1" noTextEdit="1"/>
          </p:cNvSpPr>
          <p:nvPr>
            <p:ph type="sldImg"/>
          </p:nvPr>
        </p:nvSpPr>
        <p:spPr>
          <a:ln/>
        </p:spPr>
      </p:sp>
      <p:sp>
        <p:nvSpPr>
          <p:cNvPr id="98201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6CC99622-3AF0-486D-84BD-985014808DDD}" type="slidenum">
              <a:rPr lang="en-US"/>
              <a:pPr/>
              <a:t>8</a:t>
            </a:fld>
            <a:endParaRPr lang="en-US"/>
          </a:p>
        </p:txBody>
      </p:sp>
      <p:sp>
        <p:nvSpPr>
          <p:cNvPr id="984066" name="Rectangle 2"/>
          <p:cNvSpPr>
            <a:spLocks noChangeArrowheads="1" noTextEdit="1"/>
          </p:cNvSpPr>
          <p:nvPr>
            <p:ph type="sldImg"/>
          </p:nvPr>
        </p:nvSpPr>
        <p:spPr>
          <a:ln/>
        </p:spPr>
      </p:sp>
      <p:sp>
        <p:nvSpPr>
          <p:cNvPr id="98406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42F8806A-3658-423C-8123-1D9042441BC9}" type="slidenum">
              <a:rPr lang="en-US"/>
              <a:pPr/>
              <a:t>9</a:t>
            </a:fld>
            <a:endParaRPr lang="en-US"/>
          </a:p>
        </p:txBody>
      </p:sp>
      <p:sp>
        <p:nvSpPr>
          <p:cNvPr id="986114" name="Rectangle 2"/>
          <p:cNvSpPr>
            <a:spLocks noChangeArrowheads="1" noTextEdit="1"/>
          </p:cNvSpPr>
          <p:nvPr>
            <p:ph type="sldImg"/>
          </p:nvPr>
        </p:nvSpPr>
        <p:spPr>
          <a:ln/>
        </p:spPr>
      </p:sp>
      <p:sp>
        <p:nvSpPr>
          <p:cNvPr id="986115" name="Rectangle 3"/>
          <p:cNvSpPr>
            <a:spLocks noGrp="1" noChangeArrowheads="1"/>
          </p:cNvSpPr>
          <p:nvPr>
            <p:ph type="body" idx="1"/>
          </p:nvPr>
        </p:nvSpPr>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tx2"/>
        </a:solidFill>
        <a:effectLst/>
      </p:bgPr>
    </p:bg>
    <p:spTree>
      <p:nvGrpSpPr>
        <p:cNvPr id="1" name=""/>
        <p:cNvGrpSpPr/>
        <p:nvPr/>
      </p:nvGrpSpPr>
      <p:grpSpPr>
        <a:xfrm>
          <a:off x="0" y="0"/>
          <a:ext cx="0" cy="0"/>
          <a:chOff x="0" y="0"/>
          <a:chExt cx="0" cy="0"/>
        </a:xfrm>
      </p:grpSpPr>
    </p:spTree>
  </p:cSld>
  <p:clrMapOvr>
    <a:masterClrMapping/>
  </p:clrMapOvr>
  <p:transition>
    <p:sndAc>
      <p:stSnd>
        <p:snd r:embed="rId1" name="newques.wav"/>
      </p:stSnd>
    </p:sndAc>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s-E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Tree>
  </p:cSld>
  <p:clrMapOvr>
    <a:masterClrMapping/>
  </p:clrMapOvr>
  <p:transition>
    <p:sndAc>
      <p:stSnd>
        <p:snd r:embed="rId1" name="newques.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s-E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Tree>
  </p:cSld>
  <p:clrMapOvr>
    <a:masterClrMapping/>
  </p:clrMapOvr>
  <p:transition>
    <p:sndAc>
      <p:stSnd>
        <p:snd r:embed="rId1" name="newques.wav"/>
      </p:stSnd>
    </p:sndAc>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20578" name="Group 2"/>
          <p:cNvGrpSpPr>
            <a:grpSpLocks/>
          </p:cNvGrpSpPr>
          <p:nvPr/>
        </p:nvGrpSpPr>
        <p:grpSpPr bwMode="auto">
          <a:xfrm>
            <a:off x="0" y="3902075"/>
            <a:ext cx="3400425" cy="2949575"/>
            <a:chOff x="0" y="2458"/>
            <a:chExt cx="2142" cy="1858"/>
          </a:xfrm>
        </p:grpSpPr>
        <p:sp>
          <p:nvSpPr>
            <p:cNvPr id="920579" name="Freeform 3"/>
            <p:cNvSpPr>
              <a:spLocks/>
            </p:cNvSpPr>
            <p:nvPr/>
          </p:nvSpPr>
          <p:spPr bwMode="ltGray">
            <a:xfrm>
              <a:off x="0" y="2508"/>
              <a:ext cx="2142" cy="1804"/>
            </a:xfrm>
            <a:custGeom>
              <a:avLst/>
              <a:gdLst/>
              <a:ahLst/>
              <a:cxnLst>
                <a:cxn ang="0">
                  <a:pos x="329" y="66"/>
                </a:cxn>
                <a:cxn ang="0">
                  <a:pos x="161" y="30"/>
                </a:cxn>
                <a:cxn ang="0">
                  <a:pos x="0" y="0"/>
                </a:cxn>
                <a:cxn ang="0">
                  <a:pos x="0" y="12"/>
                </a:cxn>
                <a:cxn ang="0">
                  <a:pos x="161" y="42"/>
                </a:cxn>
                <a:cxn ang="0">
                  <a:pos x="323" y="78"/>
                </a:cxn>
                <a:cxn ang="0">
                  <a:pos x="556" y="150"/>
                </a:cxn>
                <a:cxn ang="0">
                  <a:pos x="777" y="245"/>
                </a:cxn>
                <a:cxn ang="0">
                  <a:pos x="993" y="365"/>
                </a:cxn>
                <a:cxn ang="0">
                  <a:pos x="1196" y="503"/>
                </a:cxn>
                <a:cxn ang="0">
                  <a:pos x="1381" y="653"/>
                </a:cxn>
                <a:cxn ang="0">
                  <a:pos x="1555" y="827"/>
                </a:cxn>
                <a:cxn ang="0">
                  <a:pos x="1710" y="1019"/>
                </a:cxn>
                <a:cxn ang="0">
                  <a:pos x="1854" y="1229"/>
                </a:cxn>
                <a:cxn ang="0">
                  <a:pos x="1937" y="1366"/>
                </a:cxn>
                <a:cxn ang="0">
                  <a:pos x="2009" y="1510"/>
                </a:cxn>
                <a:cxn ang="0">
                  <a:pos x="2069" y="1654"/>
                </a:cxn>
                <a:cxn ang="0">
                  <a:pos x="2123" y="1804"/>
                </a:cxn>
                <a:cxn ang="0">
                  <a:pos x="2135" y="1804"/>
                </a:cxn>
                <a:cxn ang="0">
                  <a:pos x="2081" y="1654"/>
                </a:cxn>
                <a:cxn ang="0">
                  <a:pos x="2021" y="1510"/>
                </a:cxn>
                <a:cxn ang="0">
                  <a:pos x="1949" y="1366"/>
                </a:cxn>
                <a:cxn ang="0">
                  <a:pos x="1866" y="1223"/>
                </a:cxn>
                <a:cxn ang="0">
                  <a:pos x="1722" y="1013"/>
                </a:cxn>
                <a:cxn ang="0">
                  <a:pos x="1561" y="821"/>
                </a:cxn>
                <a:cxn ang="0">
                  <a:pos x="1387" y="647"/>
                </a:cxn>
                <a:cxn ang="0">
                  <a:pos x="1202" y="491"/>
                </a:cxn>
                <a:cxn ang="0">
                  <a:pos x="999" y="353"/>
                </a:cxn>
                <a:cxn ang="0">
                  <a:pos x="783" y="239"/>
                </a:cxn>
                <a:cxn ang="0">
                  <a:pos x="562" y="138"/>
                </a:cxn>
                <a:cxn ang="0">
                  <a:pos x="329" y="66"/>
                </a:cxn>
                <a:cxn ang="0">
                  <a:pos x="329" y="66"/>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endParaRPr lang="es-ES"/>
            </a:p>
          </p:txBody>
        </p:sp>
        <p:sp>
          <p:nvSpPr>
            <p:cNvPr id="920580" name="Freeform 4"/>
            <p:cNvSpPr>
              <a:spLocks/>
            </p:cNvSpPr>
            <p:nvPr/>
          </p:nvSpPr>
          <p:spPr bwMode="hidden">
            <a:xfrm>
              <a:off x="0" y="2458"/>
              <a:ext cx="1854" cy="1858"/>
            </a:xfrm>
            <a:custGeom>
              <a:avLst/>
              <a:gdLst/>
              <a:ahLst/>
              <a:cxnLst>
                <a:cxn ang="0">
                  <a:pos x="1854" y="1858"/>
                </a:cxn>
                <a:cxn ang="0">
                  <a:pos x="0" y="1858"/>
                </a:cxn>
                <a:cxn ang="0">
                  <a:pos x="0" y="0"/>
                </a:cxn>
                <a:cxn ang="0">
                  <a:pos x="1854" y="1858"/>
                </a:cxn>
                <a:cxn ang="0">
                  <a:pos x="1854" y="1858"/>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w="9525">
              <a:noFill/>
              <a:round/>
              <a:headEnd/>
              <a:tailEnd/>
            </a:ln>
          </p:spPr>
          <p:txBody>
            <a:bodyPr/>
            <a:lstStyle/>
            <a:p>
              <a:endParaRPr lang="es-ES"/>
            </a:p>
          </p:txBody>
        </p:sp>
        <p:sp>
          <p:nvSpPr>
            <p:cNvPr id="920581" name="Freeform 5"/>
            <p:cNvSpPr>
              <a:spLocks/>
            </p:cNvSpPr>
            <p:nvPr/>
          </p:nvSpPr>
          <p:spPr bwMode="ltGray">
            <a:xfrm>
              <a:off x="0" y="2735"/>
              <a:ext cx="1745" cy="1577"/>
            </a:xfrm>
            <a:custGeom>
              <a:avLst/>
              <a:gdLst/>
              <a:ahLst/>
              <a:cxnLst>
                <a:cxn ang="0">
                  <a:pos x="1640" y="1377"/>
                </a:cxn>
                <a:cxn ang="0">
                  <a:pos x="1692" y="1479"/>
                </a:cxn>
                <a:cxn ang="0">
                  <a:pos x="1732" y="1577"/>
                </a:cxn>
                <a:cxn ang="0">
                  <a:pos x="1745" y="1577"/>
                </a:cxn>
                <a:cxn ang="0">
                  <a:pos x="1703" y="1469"/>
                </a:cxn>
                <a:cxn ang="0">
                  <a:pos x="1649" y="1367"/>
                </a:cxn>
                <a:cxn ang="0">
                  <a:pos x="1535" y="1157"/>
                </a:cxn>
                <a:cxn ang="0">
                  <a:pos x="1395" y="951"/>
                </a:cxn>
                <a:cxn ang="0">
                  <a:pos x="1236" y="756"/>
                </a:cxn>
                <a:cxn ang="0">
                  <a:pos x="1061" y="582"/>
                </a:cxn>
                <a:cxn ang="0">
                  <a:pos x="876" y="426"/>
                </a:cxn>
                <a:cxn ang="0">
                  <a:pos x="672" y="294"/>
                </a:cxn>
                <a:cxn ang="0">
                  <a:pos x="455" y="174"/>
                </a:cxn>
                <a:cxn ang="0">
                  <a:pos x="234" y="78"/>
                </a:cxn>
                <a:cxn ang="0">
                  <a:pos x="0" y="0"/>
                </a:cxn>
                <a:cxn ang="0">
                  <a:pos x="0" y="12"/>
                </a:cxn>
                <a:cxn ang="0">
                  <a:pos x="222" y="89"/>
                </a:cxn>
                <a:cxn ang="0">
                  <a:pos x="446" y="185"/>
                </a:cxn>
                <a:cxn ang="0">
                  <a:pos x="662" y="305"/>
                </a:cxn>
                <a:cxn ang="0">
                  <a:pos x="866" y="437"/>
                </a:cxn>
                <a:cxn ang="0">
                  <a:pos x="1052" y="593"/>
                </a:cxn>
                <a:cxn ang="0">
                  <a:pos x="1226" y="767"/>
                </a:cxn>
                <a:cxn ang="0">
                  <a:pos x="1385" y="960"/>
                </a:cxn>
                <a:cxn ang="0">
                  <a:pos x="1526" y="1167"/>
                </a:cxn>
                <a:cxn ang="0">
                  <a:pos x="1640" y="1377"/>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endParaRPr lang="es-ES"/>
            </a:p>
          </p:txBody>
        </p:sp>
        <p:sp>
          <p:nvSpPr>
            <p:cNvPr id="920582" name="Freeform 6"/>
            <p:cNvSpPr>
              <a:spLocks/>
            </p:cNvSpPr>
            <p:nvPr/>
          </p:nvSpPr>
          <p:spPr bwMode="ltGray">
            <a:xfrm>
              <a:off x="0" y="2544"/>
              <a:ext cx="1745" cy="1768"/>
            </a:xfrm>
            <a:custGeom>
              <a:avLst/>
              <a:gdLst/>
              <a:ahLst/>
              <a:cxnLst>
                <a:cxn ang="0">
                  <a:pos x="0" y="0"/>
                </a:cxn>
                <a:cxn ang="0">
                  <a:pos x="0" y="12"/>
                </a:cxn>
                <a:cxn ang="0">
                  <a:pos x="210" y="88"/>
                </a:cxn>
                <a:cxn ang="0">
                  <a:pos x="426" y="190"/>
                </a:cxn>
                <a:cxn ang="0">
                  <a:pos x="630" y="304"/>
                </a:cxn>
                <a:cxn ang="0">
                  <a:pos x="818" y="442"/>
                </a:cxn>
                <a:cxn ang="0">
                  <a:pos x="998" y="592"/>
                </a:cxn>
                <a:cxn ang="0">
                  <a:pos x="1164" y="766"/>
                </a:cxn>
                <a:cxn ang="0">
                  <a:pos x="1310" y="942"/>
                </a:cxn>
                <a:cxn ang="0">
                  <a:pos x="1454" y="1146"/>
                </a:cxn>
                <a:cxn ang="0">
                  <a:pos x="1536" y="1298"/>
                </a:cxn>
                <a:cxn ang="0">
                  <a:pos x="1614" y="1456"/>
                </a:cxn>
                <a:cxn ang="0">
                  <a:pos x="1682" y="1616"/>
                </a:cxn>
                <a:cxn ang="0">
                  <a:pos x="1733" y="1768"/>
                </a:cxn>
                <a:cxn ang="0">
                  <a:pos x="1745" y="1768"/>
                </a:cxn>
                <a:cxn ang="0">
                  <a:pos x="1691" y="1606"/>
                </a:cxn>
                <a:cxn ang="0">
                  <a:pos x="1623" y="1445"/>
                </a:cxn>
                <a:cxn ang="0">
                  <a:pos x="1547" y="1288"/>
                </a:cxn>
                <a:cxn ang="0">
                  <a:pos x="1463" y="1136"/>
                </a:cxn>
                <a:cxn ang="0">
                  <a:pos x="1320" y="932"/>
                </a:cxn>
                <a:cxn ang="0">
                  <a:pos x="1173" y="755"/>
                </a:cxn>
                <a:cxn ang="0">
                  <a:pos x="1008" y="581"/>
                </a:cxn>
                <a:cxn ang="0">
                  <a:pos x="827" y="431"/>
                </a:cxn>
                <a:cxn ang="0">
                  <a:pos x="642" y="293"/>
                </a:cxn>
                <a:cxn ang="0">
                  <a:pos x="437" y="179"/>
                </a:cxn>
                <a:cxn ang="0">
                  <a:pos x="222" y="78"/>
                </a:cxn>
                <a:cxn ang="0">
                  <a:pos x="0" y="0"/>
                </a:cxn>
                <a:cxn ang="0">
                  <a:pos x="0" y="0"/>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endParaRPr lang="es-ES"/>
            </a:p>
          </p:txBody>
        </p:sp>
        <p:sp>
          <p:nvSpPr>
            <p:cNvPr id="920583"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endParaRPr lang="es-ES"/>
            </a:p>
          </p:txBody>
        </p:sp>
        <p:sp>
          <p:nvSpPr>
            <p:cNvPr id="920584"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w="9525">
              <a:noFill/>
              <a:round/>
              <a:headEnd/>
              <a:tailEnd/>
            </a:ln>
            <a:effectLst/>
          </p:spPr>
          <p:txBody>
            <a:bodyPr/>
            <a:lstStyle/>
            <a:p>
              <a:endParaRPr lang="es-ES"/>
            </a:p>
          </p:txBody>
        </p:sp>
        <p:sp>
          <p:nvSpPr>
            <p:cNvPr id="920585"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endParaRPr lang="es-ES"/>
            </a:p>
          </p:txBody>
        </p:sp>
      </p:grpSp>
      <p:sp>
        <p:nvSpPr>
          <p:cNvPr id="920586" name="Rectangle 10"/>
          <p:cNvSpPr>
            <a:spLocks noGrp="1" noChangeArrowheads="1"/>
          </p:cNvSpPr>
          <p:nvPr>
            <p:ph type="ctrTitle" sz="quarter"/>
          </p:nvPr>
        </p:nvSpPr>
        <p:spPr>
          <a:xfrm>
            <a:off x="685800" y="1873250"/>
            <a:ext cx="7772400" cy="1555750"/>
          </a:xfrm>
        </p:spPr>
        <p:txBody>
          <a:bodyPr/>
          <a:lstStyle>
            <a:lvl1pPr>
              <a:defRPr sz="4800"/>
            </a:lvl1pPr>
          </a:lstStyle>
          <a:p>
            <a:r>
              <a:rPr lang="en-US"/>
              <a:t>Click to edit Master title style</a:t>
            </a:r>
          </a:p>
        </p:txBody>
      </p:sp>
      <p:sp>
        <p:nvSpPr>
          <p:cNvPr id="920587" name="Rectangle 11"/>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920588" name="Rectangle 12"/>
          <p:cNvSpPr>
            <a:spLocks noGrp="1" noChangeArrowheads="1"/>
          </p:cNvSpPr>
          <p:nvPr>
            <p:ph type="dt" sz="quarter" idx="2"/>
          </p:nvPr>
        </p:nvSpPr>
        <p:spPr/>
        <p:txBody>
          <a:bodyPr/>
          <a:lstStyle>
            <a:lvl1pPr>
              <a:defRPr/>
            </a:lvl1pPr>
          </a:lstStyle>
          <a:p>
            <a:endParaRPr lang="en-US"/>
          </a:p>
        </p:txBody>
      </p:sp>
      <p:sp>
        <p:nvSpPr>
          <p:cNvPr id="920589" name="Rectangle 13"/>
          <p:cNvSpPr>
            <a:spLocks noGrp="1" noChangeArrowheads="1"/>
          </p:cNvSpPr>
          <p:nvPr>
            <p:ph type="ftr" sz="quarter" idx="3"/>
          </p:nvPr>
        </p:nvSpPr>
        <p:spPr/>
        <p:txBody>
          <a:bodyPr/>
          <a:lstStyle>
            <a:lvl1pPr>
              <a:defRPr/>
            </a:lvl1pPr>
          </a:lstStyle>
          <a:p>
            <a:endParaRPr lang="en-US"/>
          </a:p>
        </p:txBody>
      </p:sp>
      <p:sp>
        <p:nvSpPr>
          <p:cNvPr id="920590" name="Rectangle 14"/>
          <p:cNvSpPr>
            <a:spLocks noGrp="1" noChangeArrowheads="1"/>
          </p:cNvSpPr>
          <p:nvPr>
            <p:ph type="sldNum" sz="quarter" idx="4"/>
          </p:nvPr>
        </p:nvSpPr>
        <p:spPr/>
        <p:txBody>
          <a:bodyPr/>
          <a:lstStyle>
            <a:lvl1pPr>
              <a:defRPr/>
            </a:lvl1pPr>
          </a:lstStyle>
          <a:p>
            <a:fld id="{CB361530-E09A-49A5-8B7E-DC9BA522237B}" type="slidenum">
              <a:rPr lang="en-US"/>
              <a:pPr/>
              <a:t>‹#›</a:t>
            </a:fld>
            <a:endParaRPr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F0D7FF1-AEA5-4715-B01F-FF24419B9C01}"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E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7EEB5A6-B3FD-428A-9BE5-1A2C4A0C9C9D}"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F5C23CE-77FC-44E1-B578-DC5C283D711A}"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s-E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643AE8A3-5EFD-4EC1-8375-EDA04540B366}"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445BECB-3CC1-4DAE-831C-CAB62F0025E3}" type="slidenum">
              <a:rPr lang="en-US"/>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9DC98BF2-9F3E-4DA2-A8C2-B770EEA1AF32}" type="slidenum">
              <a:rPr lang="en-US"/>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E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459F1EE-95DD-49AF-900D-A5144C2A7B59}"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s-E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Tree>
  </p:cSld>
  <p:clrMapOvr>
    <a:masterClrMapping/>
  </p:clrMapOvr>
  <p:transition>
    <p:sndAc>
      <p:stSnd>
        <p:snd r:embed="rId1" name="newques.wav"/>
      </p:stSnd>
    </p:sndAc>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E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008D82B-1BD9-44FA-B004-1DEA7C1D8AB9}" type="slidenum">
              <a:rPr lang="en-US"/>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216FC30-E060-4DAE-9C9B-90973926392A}"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s-E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493E5C1-9023-4163-8688-3F981FCDA15F}" type="slidenum">
              <a:rPr lang="en-US"/>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44130" name="Group 2"/>
          <p:cNvGrpSpPr>
            <a:grpSpLocks/>
          </p:cNvGrpSpPr>
          <p:nvPr/>
        </p:nvGrpSpPr>
        <p:grpSpPr bwMode="auto">
          <a:xfrm>
            <a:off x="0" y="0"/>
            <a:ext cx="9144000" cy="6856413"/>
            <a:chOff x="0" y="0"/>
            <a:chExt cx="5760" cy="4319"/>
          </a:xfrm>
        </p:grpSpPr>
        <p:sp>
          <p:nvSpPr>
            <p:cNvPr id="944131"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endParaRPr lang="es-ES"/>
            </a:p>
          </p:txBody>
        </p:sp>
        <p:sp>
          <p:nvSpPr>
            <p:cNvPr id="944132"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endParaRPr lang="es-ES"/>
            </a:p>
          </p:txBody>
        </p:sp>
        <p:sp>
          <p:nvSpPr>
            <p:cNvPr id="944133"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endParaRPr lang="es-ES"/>
            </a:p>
          </p:txBody>
        </p:sp>
        <p:sp>
          <p:nvSpPr>
            <p:cNvPr id="944134"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endParaRPr lang="es-ES"/>
            </a:p>
          </p:txBody>
        </p:sp>
        <p:sp>
          <p:nvSpPr>
            <p:cNvPr id="944135"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endParaRPr lang="es-ES"/>
            </a:p>
          </p:txBody>
        </p:sp>
        <p:sp>
          <p:nvSpPr>
            <p:cNvPr id="944136"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endParaRPr lang="es-ES"/>
            </a:p>
          </p:txBody>
        </p:sp>
        <p:sp>
          <p:nvSpPr>
            <p:cNvPr id="944137"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endParaRPr lang="es-ES"/>
            </a:p>
          </p:txBody>
        </p:sp>
        <p:sp>
          <p:nvSpPr>
            <p:cNvPr id="944138"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endParaRPr lang="es-ES"/>
            </a:p>
          </p:txBody>
        </p:sp>
        <p:sp>
          <p:nvSpPr>
            <p:cNvPr id="944139"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endParaRPr lang="es-ES"/>
            </a:p>
          </p:txBody>
        </p:sp>
        <p:sp>
          <p:nvSpPr>
            <p:cNvPr id="944140"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endParaRPr lang="es-ES"/>
            </a:p>
          </p:txBody>
        </p:sp>
        <p:sp>
          <p:nvSpPr>
            <p:cNvPr id="944141"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endParaRPr lang="es-ES"/>
            </a:p>
          </p:txBody>
        </p:sp>
        <p:sp>
          <p:nvSpPr>
            <p:cNvPr id="944142"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endParaRPr lang="es-ES"/>
            </a:p>
          </p:txBody>
        </p:sp>
        <p:sp>
          <p:nvSpPr>
            <p:cNvPr id="944143"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endParaRPr lang="es-ES"/>
            </a:p>
          </p:txBody>
        </p:sp>
        <p:sp>
          <p:nvSpPr>
            <p:cNvPr id="944144"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endParaRPr lang="es-ES"/>
            </a:p>
          </p:txBody>
        </p:sp>
        <p:sp>
          <p:nvSpPr>
            <p:cNvPr id="944145"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endParaRPr lang="es-ES"/>
            </a:p>
          </p:txBody>
        </p:sp>
        <p:sp>
          <p:nvSpPr>
            <p:cNvPr id="944146"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endParaRPr lang="es-ES"/>
            </a:p>
          </p:txBody>
        </p:sp>
        <p:sp>
          <p:nvSpPr>
            <p:cNvPr id="944147"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endParaRPr lang="es-ES"/>
            </a:p>
          </p:txBody>
        </p:sp>
        <p:sp>
          <p:nvSpPr>
            <p:cNvPr id="944148"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endParaRPr lang="es-ES"/>
            </a:p>
          </p:txBody>
        </p:sp>
        <p:sp>
          <p:nvSpPr>
            <p:cNvPr id="944149"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endParaRPr lang="es-ES"/>
            </a:p>
          </p:txBody>
        </p:sp>
        <p:sp>
          <p:nvSpPr>
            <p:cNvPr id="944150"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endParaRPr lang="es-ES"/>
            </a:p>
          </p:txBody>
        </p:sp>
        <p:sp>
          <p:nvSpPr>
            <p:cNvPr id="944151"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endParaRPr lang="es-ES"/>
            </a:p>
          </p:txBody>
        </p:sp>
        <p:sp>
          <p:nvSpPr>
            <p:cNvPr id="944152"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endParaRPr lang="es-ES"/>
            </a:p>
          </p:txBody>
        </p:sp>
        <p:sp>
          <p:nvSpPr>
            <p:cNvPr id="944153"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endParaRPr lang="es-ES"/>
            </a:p>
          </p:txBody>
        </p:sp>
        <p:sp>
          <p:nvSpPr>
            <p:cNvPr id="944154"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endParaRPr lang="es-ES"/>
            </a:p>
          </p:txBody>
        </p:sp>
        <p:sp>
          <p:nvSpPr>
            <p:cNvPr id="944155"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s-ES"/>
            </a:p>
          </p:txBody>
        </p:sp>
        <p:sp>
          <p:nvSpPr>
            <p:cNvPr id="944156"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endParaRPr lang="es-ES"/>
            </a:p>
          </p:txBody>
        </p:sp>
        <p:sp>
          <p:nvSpPr>
            <p:cNvPr id="944157"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endParaRPr lang="es-ES"/>
            </a:p>
          </p:txBody>
        </p:sp>
        <p:sp>
          <p:nvSpPr>
            <p:cNvPr id="944158"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endParaRPr lang="es-ES"/>
            </a:p>
          </p:txBody>
        </p:sp>
        <p:sp>
          <p:nvSpPr>
            <p:cNvPr id="944159"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endParaRPr lang="es-ES"/>
            </a:p>
          </p:txBody>
        </p:sp>
        <p:sp>
          <p:nvSpPr>
            <p:cNvPr id="944160"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endParaRPr lang="es-ES"/>
            </a:p>
          </p:txBody>
        </p:sp>
        <p:sp>
          <p:nvSpPr>
            <p:cNvPr id="944161"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endParaRPr lang="es-ES"/>
            </a:p>
          </p:txBody>
        </p:sp>
        <p:sp>
          <p:nvSpPr>
            <p:cNvPr id="944162"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endParaRPr lang="es-ES"/>
            </a:p>
          </p:txBody>
        </p:sp>
        <p:sp>
          <p:nvSpPr>
            <p:cNvPr id="944163"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s-ES"/>
            </a:p>
          </p:txBody>
        </p:sp>
        <p:sp>
          <p:nvSpPr>
            <p:cNvPr id="944164"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endParaRPr lang="es-ES"/>
            </a:p>
          </p:txBody>
        </p:sp>
        <p:sp>
          <p:nvSpPr>
            <p:cNvPr id="944165"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endParaRPr lang="es-ES"/>
            </a:p>
          </p:txBody>
        </p:sp>
        <p:sp>
          <p:nvSpPr>
            <p:cNvPr id="944166"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endParaRPr lang="es-ES"/>
            </a:p>
          </p:txBody>
        </p:sp>
        <p:grpSp>
          <p:nvGrpSpPr>
            <p:cNvPr id="944167" name="Group 39"/>
            <p:cNvGrpSpPr>
              <a:grpSpLocks/>
            </p:cNvGrpSpPr>
            <p:nvPr userDrawn="1"/>
          </p:nvGrpSpPr>
          <p:grpSpPr bwMode="auto">
            <a:xfrm>
              <a:off x="0" y="1632"/>
              <a:ext cx="5758" cy="1858"/>
              <a:chOff x="0" y="1632"/>
              <a:chExt cx="5758" cy="1858"/>
            </a:xfrm>
          </p:grpSpPr>
          <p:sp>
            <p:nvSpPr>
              <p:cNvPr id="944168"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endParaRPr lang="es-ES"/>
              </a:p>
            </p:txBody>
          </p:sp>
          <p:sp>
            <p:nvSpPr>
              <p:cNvPr id="944169"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endParaRPr lang="es-ES"/>
              </a:p>
            </p:txBody>
          </p:sp>
        </p:grpSp>
      </p:grpSp>
      <p:sp>
        <p:nvSpPr>
          <p:cNvPr id="944170" name="Rectangle 42"/>
          <p:cNvSpPr>
            <a:spLocks noGrp="1" noChangeArrowheads="1"/>
          </p:cNvSpPr>
          <p:nvPr>
            <p:ph type="ctrTitle" sz="quarter"/>
          </p:nvPr>
        </p:nvSpPr>
        <p:spPr>
          <a:xfrm>
            <a:off x="457200" y="1600200"/>
            <a:ext cx="8229600" cy="1828800"/>
          </a:xfrm>
        </p:spPr>
        <p:txBody>
          <a:bodyPr/>
          <a:lstStyle>
            <a:lvl1pPr>
              <a:defRPr sz="4800"/>
            </a:lvl1pPr>
          </a:lstStyle>
          <a:p>
            <a:r>
              <a:rPr lang="en-US"/>
              <a:t>Click to edit Master title style</a:t>
            </a:r>
          </a:p>
        </p:txBody>
      </p:sp>
      <p:sp>
        <p:nvSpPr>
          <p:cNvPr id="944171" name="Rectangle 4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sz="3600"/>
            </a:lvl1pPr>
          </a:lstStyle>
          <a:p>
            <a:r>
              <a:rPr lang="en-US"/>
              <a:t>Click to edit Master subtitle style</a:t>
            </a:r>
          </a:p>
        </p:txBody>
      </p:sp>
      <p:sp>
        <p:nvSpPr>
          <p:cNvPr id="944172" name="Rectangle 44"/>
          <p:cNvSpPr>
            <a:spLocks noGrp="1" noChangeArrowheads="1"/>
          </p:cNvSpPr>
          <p:nvPr>
            <p:ph type="dt" sz="quarter" idx="2"/>
          </p:nvPr>
        </p:nvSpPr>
        <p:spPr/>
        <p:txBody>
          <a:bodyPr/>
          <a:lstStyle>
            <a:lvl1pPr>
              <a:defRPr/>
            </a:lvl1pPr>
          </a:lstStyle>
          <a:p>
            <a:endParaRPr lang="en-US"/>
          </a:p>
        </p:txBody>
      </p:sp>
      <p:sp>
        <p:nvSpPr>
          <p:cNvPr id="944173" name="Rectangle 45"/>
          <p:cNvSpPr>
            <a:spLocks noGrp="1" noChangeArrowheads="1"/>
          </p:cNvSpPr>
          <p:nvPr>
            <p:ph type="ftr" sz="quarter" idx="3"/>
          </p:nvPr>
        </p:nvSpPr>
        <p:spPr/>
        <p:txBody>
          <a:bodyPr/>
          <a:lstStyle>
            <a:lvl1pPr>
              <a:defRPr/>
            </a:lvl1pPr>
          </a:lstStyle>
          <a:p>
            <a:endParaRPr lang="en-US"/>
          </a:p>
        </p:txBody>
      </p:sp>
      <p:sp>
        <p:nvSpPr>
          <p:cNvPr id="944174" name="Rectangle 46"/>
          <p:cNvSpPr>
            <a:spLocks noGrp="1" noChangeArrowheads="1"/>
          </p:cNvSpPr>
          <p:nvPr>
            <p:ph type="sldNum" sz="quarter" idx="4"/>
          </p:nvPr>
        </p:nvSpPr>
        <p:spPr/>
        <p:txBody>
          <a:bodyPr/>
          <a:lstStyle>
            <a:lvl1pPr>
              <a:defRPr/>
            </a:lvl1pPr>
          </a:lstStyle>
          <a:p>
            <a:fld id="{B417F5A8-23F2-4C66-AD98-0759321B3637}" type="slidenum">
              <a:rPr lang="en-US"/>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E32E5B9-EE1F-4B34-9B7E-49E9E48EEE1A}" type="slidenum">
              <a:rPr lang="en-US"/>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E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87CE0DF-2CBC-4DE6-A8AA-5E9DE3D41435}" type="slidenum">
              <a:rPr lang="en-US"/>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0EF5CB4-EBDE-4C41-8804-9C469241A824}" type="slidenum">
              <a:rPr lang="en-US"/>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s-E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04801A6-806A-4643-A686-8AD033635E36}" type="slidenum">
              <a:rPr lang="en-US"/>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88A55A8A-693F-4245-AF3C-B8089007D3B0}" type="slidenum">
              <a:rPr lang="en-US"/>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1E168FED-C4FE-4AFA-BEB4-93800C6DCF7A}"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s-E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ndAc>
      <p:stSnd>
        <p:snd r:embed="rId1" name="newques.wav"/>
      </p:stSnd>
    </p:sndAc>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E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C6E5F22-2DE1-4CF0-AE86-AA8BDEF07ED7}" type="slidenum">
              <a:rPr lang="en-US"/>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E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612AEFF-02DA-4E26-BE25-E3A85E50BB32}" type="slidenum">
              <a:rPr lang="en-US"/>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09A4C0A-2A27-4764-B86D-C38C8E479BBE}" type="slidenum">
              <a:rPr lang="en-US"/>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s-E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E8A3F57-2462-42CC-84DF-E0D67697D8C7}"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s-E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Tree>
  </p:cSld>
  <p:clrMapOvr>
    <a:masterClrMapping/>
  </p:clrMapOvr>
  <p:transition>
    <p:sndAc>
      <p:stSnd>
        <p:snd r:embed="rId1" name="newques.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s-E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Tree>
  </p:cSld>
  <p:clrMapOvr>
    <a:masterClrMapping/>
  </p:clrMapOvr>
  <p:transition>
    <p:sndAc>
      <p:stSnd>
        <p:snd r:embed="rId1" name="newques.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s-ES"/>
          </a:p>
        </p:txBody>
      </p:sp>
    </p:spTree>
  </p:cSld>
  <p:clrMapOvr>
    <a:masterClrMapping/>
  </p:clrMapOvr>
  <p:transition>
    <p:sndAc>
      <p:stSnd>
        <p:snd r:embed="rId1" name="newques.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ndAc>
      <p:stSnd>
        <p:snd r:embed="rId1" name="newques.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s-E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ndAc>
      <p:stSnd>
        <p:snd r:embed="rId1" name="newques.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s-E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ndAc>
      <p:stSnd>
        <p:snd r:embed="rId1" name="newques.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 Target="../slides/slide14.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 Target="../slides/slide15.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 Target="../slides/slide1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5.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7.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15066" name="Line 26"/>
          <p:cNvSpPr>
            <a:spLocks noChangeShapeType="1"/>
          </p:cNvSpPr>
          <p:nvPr userDrawn="1"/>
        </p:nvSpPr>
        <p:spPr bwMode="auto">
          <a:xfrm>
            <a:off x="6705600" y="457200"/>
            <a:ext cx="2209800" cy="0"/>
          </a:xfrm>
          <a:prstGeom prst="line">
            <a:avLst/>
          </a:prstGeom>
          <a:noFill/>
          <a:ln w="28575">
            <a:solidFill>
              <a:schemeClr val="accent1"/>
            </a:solidFill>
            <a:round/>
            <a:headEnd type="none" w="sm" len="sm"/>
            <a:tailEnd type="none" w="sm" len="sm"/>
          </a:ln>
          <a:effectLst/>
        </p:spPr>
        <p:txBody>
          <a:bodyPr wrap="none"/>
          <a:lstStyle/>
          <a:p>
            <a:endParaRPr lang="es-ES"/>
          </a:p>
        </p:txBody>
      </p:sp>
      <p:sp>
        <p:nvSpPr>
          <p:cNvPr id="215067" name="Line 27"/>
          <p:cNvSpPr>
            <a:spLocks noChangeShapeType="1"/>
          </p:cNvSpPr>
          <p:nvPr userDrawn="1"/>
        </p:nvSpPr>
        <p:spPr bwMode="auto">
          <a:xfrm>
            <a:off x="6172200" y="2133600"/>
            <a:ext cx="152400" cy="0"/>
          </a:xfrm>
          <a:prstGeom prst="line">
            <a:avLst/>
          </a:prstGeom>
          <a:noFill/>
          <a:ln w="57150">
            <a:solidFill>
              <a:schemeClr val="accent1"/>
            </a:solidFill>
            <a:round/>
            <a:headEnd type="none" w="sm" len="sm"/>
            <a:tailEnd type="none" w="sm" len="sm"/>
          </a:ln>
          <a:effectLst/>
        </p:spPr>
        <p:txBody>
          <a:bodyPr wrap="none"/>
          <a:lstStyle/>
          <a:p>
            <a:endParaRPr lang="es-ES"/>
          </a:p>
        </p:txBody>
      </p:sp>
      <p:sp>
        <p:nvSpPr>
          <p:cNvPr id="215048" name="Line 8"/>
          <p:cNvSpPr>
            <a:spLocks noChangeShapeType="1"/>
          </p:cNvSpPr>
          <p:nvPr userDrawn="1"/>
        </p:nvSpPr>
        <p:spPr bwMode="auto">
          <a:xfrm>
            <a:off x="1371600" y="6019800"/>
            <a:ext cx="7543800" cy="0"/>
          </a:xfrm>
          <a:prstGeom prst="line">
            <a:avLst/>
          </a:prstGeom>
          <a:noFill/>
          <a:ln w="28575">
            <a:solidFill>
              <a:schemeClr val="accent1"/>
            </a:solidFill>
            <a:round/>
            <a:headEnd type="none" w="sm" len="sm"/>
            <a:tailEnd type="none" w="sm" len="sm"/>
          </a:ln>
          <a:effectLst/>
        </p:spPr>
        <p:txBody>
          <a:bodyPr wrap="none"/>
          <a:lstStyle/>
          <a:p>
            <a:endParaRPr lang="es-ES"/>
          </a:p>
        </p:txBody>
      </p:sp>
      <p:sp>
        <p:nvSpPr>
          <p:cNvPr id="215049" name="Line 9"/>
          <p:cNvSpPr>
            <a:spLocks noChangeShapeType="1"/>
          </p:cNvSpPr>
          <p:nvPr userDrawn="1"/>
        </p:nvSpPr>
        <p:spPr bwMode="auto">
          <a:xfrm>
            <a:off x="228600" y="4267200"/>
            <a:ext cx="8686800" cy="0"/>
          </a:xfrm>
          <a:prstGeom prst="line">
            <a:avLst/>
          </a:prstGeom>
          <a:noFill/>
          <a:ln w="57150">
            <a:solidFill>
              <a:schemeClr val="accent1"/>
            </a:solidFill>
            <a:round/>
            <a:headEnd type="none" w="sm" len="sm"/>
            <a:tailEnd type="none" w="sm" len="sm"/>
          </a:ln>
          <a:effectLst/>
        </p:spPr>
        <p:txBody>
          <a:bodyPr wrap="none"/>
          <a:lstStyle/>
          <a:p>
            <a:endParaRPr lang="es-ES"/>
          </a:p>
        </p:txBody>
      </p:sp>
      <p:sp>
        <p:nvSpPr>
          <p:cNvPr id="215050" name="Line 10"/>
          <p:cNvSpPr>
            <a:spLocks noChangeShapeType="1"/>
          </p:cNvSpPr>
          <p:nvPr userDrawn="1"/>
        </p:nvSpPr>
        <p:spPr bwMode="auto">
          <a:xfrm>
            <a:off x="228600" y="4953000"/>
            <a:ext cx="8686800" cy="0"/>
          </a:xfrm>
          <a:prstGeom prst="line">
            <a:avLst/>
          </a:prstGeom>
          <a:noFill/>
          <a:ln w="57150">
            <a:solidFill>
              <a:schemeClr val="accent1"/>
            </a:solidFill>
            <a:round/>
            <a:headEnd type="none" w="sm" len="sm"/>
            <a:tailEnd type="none" w="sm" len="sm"/>
          </a:ln>
          <a:effectLst/>
        </p:spPr>
        <p:txBody>
          <a:bodyPr wrap="none"/>
          <a:lstStyle/>
          <a:p>
            <a:endParaRPr lang="es-ES"/>
          </a:p>
        </p:txBody>
      </p:sp>
      <p:sp>
        <p:nvSpPr>
          <p:cNvPr id="215051" name="Text Box 11"/>
          <p:cNvSpPr txBox="1">
            <a:spLocks noChangeArrowheads="1"/>
          </p:cNvSpPr>
          <p:nvPr userDrawn="1"/>
        </p:nvSpPr>
        <p:spPr bwMode="auto">
          <a:xfrm>
            <a:off x="6477000" y="609600"/>
            <a:ext cx="2286000" cy="3140075"/>
          </a:xfrm>
          <a:prstGeom prst="rect">
            <a:avLst/>
          </a:prstGeom>
          <a:noFill/>
          <a:ln w="12700">
            <a:noFill/>
            <a:miter lim="800000"/>
            <a:headEnd type="none" w="sm" len="sm"/>
            <a:tailEnd type="none" w="sm" len="sm"/>
          </a:ln>
          <a:effectLst/>
        </p:spPr>
        <p:txBody>
          <a:bodyPr>
            <a:spAutoFit/>
          </a:bodyPr>
          <a:lstStyle/>
          <a:p>
            <a:r>
              <a:rPr lang="en-US" sz="2000" b="1">
                <a:solidFill>
                  <a:schemeClr val="accent1"/>
                </a:solidFill>
              </a:rPr>
              <a:t>$1,000,000</a:t>
            </a:r>
          </a:p>
          <a:p>
            <a:r>
              <a:rPr lang="en-US" sz="2000" b="1">
                <a:solidFill>
                  <a:schemeClr val="accent1"/>
                </a:solidFill>
              </a:rPr>
              <a:t>$500,000</a:t>
            </a:r>
          </a:p>
          <a:p>
            <a:r>
              <a:rPr lang="en-US" sz="2000" b="1">
                <a:solidFill>
                  <a:schemeClr val="accent1"/>
                </a:solidFill>
              </a:rPr>
              <a:t>$100,000</a:t>
            </a:r>
          </a:p>
          <a:p>
            <a:r>
              <a:rPr lang="en-US" sz="2000" b="1">
                <a:solidFill>
                  <a:schemeClr val="accent1"/>
                </a:solidFill>
              </a:rPr>
              <a:t>$50,000</a:t>
            </a:r>
          </a:p>
          <a:p>
            <a:r>
              <a:rPr lang="en-US" sz="2000" b="1">
                <a:solidFill>
                  <a:schemeClr val="accent1"/>
                </a:solidFill>
              </a:rPr>
              <a:t>$10,000</a:t>
            </a:r>
          </a:p>
          <a:p>
            <a:r>
              <a:rPr lang="en-US" sz="2000" b="1">
                <a:solidFill>
                  <a:schemeClr val="accent1"/>
                </a:solidFill>
              </a:rPr>
              <a:t>$5000</a:t>
            </a:r>
          </a:p>
          <a:p>
            <a:r>
              <a:rPr lang="en-US" sz="2000" b="1">
                <a:solidFill>
                  <a:schemeClr val="accent1"/>
                </a:solidFill>
              </a:rPr>
              <a:t>$1000</a:t>
            </a:r>
          </a:p>
          <a:p>
            <a:r>
              <a:rPr lang="en-US" sz="2000" b="1">
                <a:solidFill>
                  <a:schemeClr val="accent1"/>
                </a:solidFill>
              </a:rPr>
              <a:t>$500</a:t>
            </a:r>
          </a:p>
          <a:p>
            <a:r>
              <a:rPr lang="en-US" sz="2000" b="1">
                <a:solidFill>
                  <a:schemeClr val="accent1"/>
                </a:solidFill>
              </a:rPr>
              <a:t>$200</a:t>
            </a:r>
          </a:p>
          <a:p>
            <a:r>
              <a:rPr lang="en-US" sz="2000" b="1">
                <a:solidFill>
                  <a:schemeClr val="accent1"/>
                </a:solidFill>
              </a:rPr>
              <a:t>$100</a:t>
            </a:r>
            <a:endParaRPr lang="en-US" sz="1600" b="1">
              <a:solidFill>
                <a:schemeClr val="accent1"/>
              </a:solidFill>
            </a:endParaRPr>
          </a:p>
        </p:txBody>
      </p:sp>
      <p:sp>
        <p:nvSpPr>
          <p:cNvPr id="215052" name="AutoShape 12"/>
          <p:cNvSpPr>
            <a:spLocks noChangeArrowheads="1"/>
          </p:cNvSpPr>
          <p:nvPr userDrawn="1"/>
        </p:nvSpPr>
        <p:spPr bwMode="auto">
          <a:xfrm>
            <a:off x="304800" y="457200"/>
            <a:ext cx="5867400" cy="3352800"/>
          </a:xfrm>
          <a:prstGeom prst="hexagon">
            <a:avLst>
              <a:gd name="adj" fmla="val 11885"/>
              <a:gd name="vf" fmla="val 115470"/>
            </a:avLst>
          </a:prstGeom>
          <a:solidFill>
            <a:schemeClr val="tx1"/>
          </a:solidFill>
          <a:ln w="57150">
            <a:solidFill>
              <a:schemeClr val="accent1"/>
            </a:solidFill>
            <a:miter lim="800000"/>
            <a:headEnd type="none" w="sm" len="sm"/>
            <a:tailEnd type="none" w="sm" len="sm"/>
          </a:ln>
          <a:effectLst/>
        </p:spPr>
        <p:txBody>
          <a:bodyPr wrap="none" anchor="ctr"/>
          <a:lstStyle/>
          <a:p>
            <a:endParaRPr lang="es-ES"/>
          </a:p>
        </p:txBody>
      </p:sp>
      <p:sp>
        <p:nvSpPr>
          <p:cNvPr id="215053" name="AutoShape 13"/>
          <p:cNvSpPr>
            <a:spLocks noChangeArrowheads="1"/>
          </p:cNvSpPr>
          <p:nvPr userDrawn="1"/>
        </p:nvSpPr>
        <p:spPr bwMode="auto">
          <a:xfrm>
            <a:off x="228600" y="228600"/>
            <a:ext cx="8686800" cy="6400800"/>
          </a:xfrm>
          <a:prstGeom prst="roundRect">
            <a:avLst>
              <a:gd name="adj" fmla="val 4417"/>
            </a:avLst>
          </a:prstGeom>
          <a:noFill/>
          <a:ln w="57150">
            <a:solidFill>
              <a:schemeClr val="accent1"/>
            </a:solidFill>
            <a:round/>
            <a:headEnd type="none" w="sm" len="sm"/>
            <a:tailEnd type="none" w="sm" len="sm"/>
          </a:ln>
          <a:effectLst/>
        </p:spPr>
        <p:txBody>
          <a:bodyPr wrap="none" anchor="ctr"/>
          <a:lstStyle/>
          <a:p>
            <a:endParaRPr lang="es-ES"/>
          </a:p>
        </p:txBody>
      </p:sp>
      <p:pic>
        <p:nvPicPr>
          <p:cNvPr id="215054" name="Picture 14" descr="audience">
            <a:hlinkClick r:id="rId14" action="ppaction://hlinksldjump"/>
          </p:cNvPr>
          <p:cNvPicPr>
            <a:picLocks noChangeAspect="1" noChangeArrowheads="1"/>
          </p:cNvPicPr>
          <p:nvPr userDrawn="1"/>
        </p:nvPicPr>
        <p:blipFill>
          <a:blip r:embed="rId15" cstate="print"/>
          <a:srcRect/>
          <a:stretch>
            <a:fillRect/>
          </a:stretch>
        </p:blipFill>
        <p:spPr bwMode="auto">
          <a:xfrm>
            <a:off x="4191000" y="5703888"/>
            <a:ext cx="1219200" cy="696912"/>
          </a:xfrm>
          <a:prstGeom prst="rect">
            <a:avLst/>
          </a:prstGeom>
          <a:noFill/>
        </p:spPr>
      </p:pic>
      <p:pic>
        <p:nvPicPr>
          <p:cNvPr id="215055" name="Picture 15" descr="lifeline">
            <a:hlinkClick r:id="rId16" action="ppaction://hlinksldjump"/>
          </p:cNvPr>
          <p:cNvPicPr>
            <a:picLocks noChangeAspect="1" noChangeArrowheads="1"/>
          </p:cNvPicPr>
          <p:nvPr userDrawn="1"/>
        </p:nvPicPr>
        <p:blipFill>
          <a:blip r:embed="rId17" cstate="print"/>
          <a:srcRect/>
          <a:stretch>
            <a:fillRect/>
          </a:stretch>
        </p:blipFill>
        <p:spPr bwMode="auto">
          <a:xfrm>
            <a:off x="2743200" y="5715000"/>
            <a:ext cx="1295400" cy="674688"/>
          </a:xfrm>
          <a:prstGeom prst="rect">
            <a:avLst/>
          </a:prstGeom>
          <a:noFill/>
        </p:spPr>
      </p:pic>
      <p:pic>
        <p:nvPicPr>
          <p:cNvPr id="215056" name="Picture 16" descr="millionaire"/>
          <p:cNvPicPr>
            <a:picLocks noChangeAspect="1" noChangeArrowheads="1"/>
          </p:cNvPicPr>
          <p:nvPr userDrawn="1"/>
        </p:nvPicPr>
        <p:blipFill>
          <a:blip r:embed="rId18" cstate="print"/>
          <a:srcRect/>
          <a:stretch>
            <a:fillRect/>
          </a:stretch>
        </p:blipFill>
        <p:spPr bwMode="auto">
          <a:xfrm>
            <a:off x="0" y="5000625"/>
            <a:ext cx="2057400" cy="1857375"/>
          </a:xfrm>
          <a:prstGeom prst="rect">
            <a:avLst/>
          </a:prstGeom>
          <a:noFill/>
        </p:spPr>
      </p:pic>
      <p:sp>
        <p:nvSpPr>
          <p:cNvPr id="215057" name="AutoShape 17"/>
          <p:cNvSpPr>
            <a:spLocks noChangeArrowheads="1"/>
          </p:cNvSpPr>
          <p:nvPr userDrawn="1"/>
        </p:nvSpPr>
        <p:spPr bwMode="auto">
          <a:xfrm>
            <a:off x="457200" y="3962400"/>
            <a:ext cx="3962400" cy="609600"/>
          </a:xfrm>
          <a:prstGeom prst="hexagon">
            <a:avLst>
              <a:gd name="adj" fmla="val 38789"/>
              <a:gd name="vf" fmla="val 115470"/>
            </a:avLst>
          </a:prstGeom>
          <a:solidFill>
            <a:schemeClr val="tx1"/>
          </a:solidFill>
          <a:ln w="57150">
            <a:solidFill>
              <a:schemeClr val="accent1"/>
            </a:solidFill>
            <a:miter lim="800000"/>
            <a:headEnd type="none" w="sm" len="sm"/>
            <a:tailEnd type="none" w="sm" len="sm"/>
          </a:ln>
          <a:effectLst/>
        </p:spPr>
        <p:txBody>
          <a:bodyPr wrap="none" anchor="ctr"/>
          <a:lstStyle/>
          <a:p>
            <a:endParaRPr lang="es-ES"/>
          </a:p>
        </p:txBody>
      </p:sp>
      <p:sp>
        <p:nvSpPr>
          <p:cNvPr id="215058" name="AutoShape 18"/>
          <p:cNvSpPr>
            <a:spLocks noChangeArrowheads="1"/>
          </p:cNvSpPr>
          <p:nvPr userDrawn="1"/>
        </p:nvSpPr>
        <p:spPr bwMode="auto">
          <a:xfrm>
            <a:off x="4800600" y="4648200"/>
            <a:ext cx="3962400" cy="609600"/>
          </a:xfrm>
          <a:prstGeom prst="hexagon">
            <a:avLst>
              <a:gd name="adj" fmla="val 38789"/>
              <a:gd name="vf" fmla="val 115470"/>
            </a:avLst>
          </a:prstGeom>
          <a:solidFill>
            <a:schemeClr val="tx1"/>
          </a:solidFill>
          <a:ln w="57150">
            <a:solidFill>
              <a:schemeClr val="accent1"/>
            </a:solidFill>
            <a:miter lim="800000"/>
            <a:headEnd type="none" w="sm" len="sm"/>
            <a:tailEnd type="none" w="sm" len="sm"/>
          </a:ln>
          <a:effectLst/>
        </p:spPr>
        <p:txBody>
          <a:bodyPr wrap="none" anchor="ctr"/>
          <a:lstStyle/>
          <a:p>
            <a:endParaRPr lang="es-ES"/>
          </a:p>
        </p:txBody>
      </p:sp>
      <p:sp>
        <p:nvSpPr>
          <p:cNvPr id="215059" name="AutoShape 19"/>
          <p:cNvSpPr>
            <a:spLocks noChangeArrowheads="1"/>
          </p:cNvSpPr>
          <p:nvPr userDrawn="1"/>
        </p:nvSpPr>
        <p:spPr bwMode="auto">
          <a:xfrm>
            <a:off x="457200" y="4648200"/>
            <a:ext cx="3962400" cy="609600"/>
          </a:xfrm>
          <a:prstGeom prst="hexagon">
            <a:avLst>
              <a:gd name="adj" fmla="val 38789"/>
              <a:gd name="vf" fmla="val 115470"/>
            </a:avLst>
          </a:prstGeom>
          <a:solidFill>
            <a:schemeClr val="tx1"/>
          </a:solidFill>
          <a:ln w="57150">
            <a:solidFill>
              <a:schemeClr val="accent1"/>
            </a:solidFill>
            <a:miter lim="800000"/>
            <a:headEnd type="none" w="sm" len="sm"/>
            <a:tailEnd type="none" w="sm" len="sm"/>
          </a:ln>
          <a:effectLst/>
        </p:spPr>
        <p:txBody>
          <a:bodyPr wrap="none" anchor="ctr"/>
          <a:lstStyle/>
          <a:p>
            <a:endParaRPr lang="es-ES"/>
          </a:p>
        </p:txBody>
      </p:sp>
      <p:sp>
        <p:nvSpPr>
          <p:cNvPr id="215060" name="AutoShape 20"/>
          <p:cNvSpPr>
            <a:spLocks noChangeArrowheads="1"/>
          </p:cNvSpPr>
          <p:nvPr userDrawn="1"/>
        </p:nvSpPr>
        <p:spPr bwMode="auto">
          <a:xfrm>
            <a:off x="4800600" y="3962400"/>
            <a:ext cx="3962400" cy="609600"/>
          </a:xfrm>
          <a:prstGeom prst="hexagon">
            <a:avLst>
              <a:gd name="adj" fmla="val 38789"/>
              <a:gd name="vf" fmla="val 115470"/>
            </a:avLst>
          </a:prstGeom>
          <a:solidFill>
            <a:schemeClr val="tx1"/>
          </a:solidFill>
          <a:ln w="57150">
            <a:solidFill>
              <a:schemeClr val="accent1"/>
            </a:solidFill>
            <a:miter lim="800000"/>
            <a:headEnd type="none" w="sm" len="sm"/>
            <a:tailEnd type="none" w="sm" len="sm"/>
          </a:ln>
          <a:effectLst/>
        </p:spPr>
        <p:txBody>
          <a:bodyPr wrap="none" anchor="ctr"/>
          <a:lstStyle/>
          <a:p>
            <a:endParaRPr lang="es-ES"/>
          </a:p>
        </p:txBody>
      </p:sp>
      <p:sp>
        <p:nvSpPr>
          <p:cNvPr id="215064" name="Line 24"/>
          <p:cNvSpPr>
            <a:spLocks noChangeShapeType="1"/>
          </p:cNvSpPr>
          <p:nvPr userDrawn="1"/>
        </p:nvSpPr>
        <p:spPr bwMode="auto">
          <a:xfrm flipH="1">
            <a:off x="6324600" y="3810000"/>
            <a:ext cx="2590800" cy="0"/>
          </a:xfrm>
          <a:prstGeom prst="line">
            <a:avLst/>
          </a:prstGeom>
          <a:noFill/>
          <a:ln w="28575">
            <a:solidFill>
              <a:schemeClr val="accent1"/>
            </a:solidFill>
            <a:round/>
            <a:headEnd type="none" w="sm" len="sm"/>
            <a:tailEnd type="none" w="sm" len="sm"/>
          </a:ln>
          <a:effectLst/>
        </p:spPr>
        <p:txBody>
          <a:bodyPr wrap="none"/>
          <a:lstStyle/>
          <a:p>
            <a:endParaRPr lang="es-ES"/>
          </a:p>
        </p:txBody>
      </p:sp>
      <p:sp>
        <p:nvSpPr>
          <p:cNvPr id="215065" name="Line 25"/>
          <p:cNvSpPr>
            <a:spLocks noChangeShapeType="1"/>
          </p:cNvSpPr>
          <p:nvPr userDrawn="1"/>
        </p:nvSpPr>
        <p:spPr bwMode="auto">
          <a:xfrm flipV="1">
            <a:off x="6324600" y="228600"/>
            <a:ext cx="0" cy="3581400"/>
          </a:xfrm>
          <a:prstGeom prst="line">
            <a:avLst/>
          </a:prstGeom>
          <a:noFill/>
          <a:ln w="28575">
            <a:solidFill>
              <a:schemeClr val="accent1"/>
            </a:solidFill>
            <a:round/>
            <a:headEnd type="none" w="sm" len="sm"/>
            <a:tailEnd type="none" w="sm" len="sm"/>
          </a:ln>
          <a:effectLst/>
        </p:spPr>
        <p:txBody>
          <a:bodyPr wrap="none"/>
          <a:lstStyle/>
          <a:p>
            <a:endParaRPr lang="es-ES"/>
          </a:p>
        </p:txBody>
      </p:sp>
      <p:pic>
        <p:nvPicPr>
          <p:cNvPr id="215068" name="Picture 28" descr="lifeline"/>
          <p:cNvPicPr>
            <a:picLocks noChangeAspect="1" noChangeArrowheads="1"/>
          </p:cNvPicPr>
          <p:nvPr userDrawn="1"/>
        </p:nvPicPr>
        <p:blipFill>
          <a:blip r:embed="rId17" cstate="print"/>
          <a:srcRect/>
          <a:stretch>
            <a:fillRect/>
          </a:stretch>
        </p:blipFill>
        <p:spPr bwMode="auto">
          <a:xfrm>
            <a:off x="7010400" y="304800"/>
            <a:ext cx="457200" cy="265113"/>
          </a:xfrm>
          <a:prstGeom prst="rect">
            <a:avLst/>
          </a:prstGeom>
          <a:noFill/>
        </p:spPr>
      </p:pic>
      <p:pic>
        <p:nvPicPr>
          <p:cNvPr id="215069" name="Picture 29" descr="audience"/>
          <p:cNvPicPr>
            <a:picLocks noChangeAspect="1" noChangeArrowheads="1"/>
          </p:cNvPicPr>
          <p:nvPr userDrawn="1"/>
        </p:nvPicPr>
        <p:blipFill>
          <a:blip r:embed="rId15" cstate="print"/>
          <a:srcRect/>
          <a:stretch>
            <a:fillRect/>
          </a:stretch>
        </p:blipFill>
        <p:spPr bwMode="auto">
          <a:xfrm>
            <a:off x="7696200" y="304800"/>
            <a:ext cx="457200" cy="261938"/>
          </a:xfrm>
          <a:prstGeom prst="rect">
            <a:avLst/>
          </a:prstGeom>
          <a:noFill/>
        </p:spPr>
      </p:pic>
      <p:pic>
        <p:nvPicPr>
          <p:cNvPr id="215070" name="Picture 30" descr="millionaire"/>
          <p:cNvPicPr>
            <a:picLocks noChangeAspect="1" noChangeArrowheads="1"/>
          </p:cNvPicPr>
          <p:nvPr userDrawn="1"/>
        </p:nvPicPr>
        <p:blipFill>
          <a:blip r:embed="rId18" cstate="print"/>
          <a:srcRect/>
          <a:stretch>
            <a:fillRect/>
          </a:stretch>
        </p:blipFill>
        <p:spPr bwMode="auto">
          <a:xfrm>
            <a:off x="6324600" y="152400"/>
            <a:ext cx="609600" cy="550863"/>
          </a:xfrm>
          <a:prstGeom prst="rect">
            <a:avLst/>
          </a:prstGeom>
          <a:noFill/>
        </p:spPr>
      </p:pic>
      <p:sp>
        <p:nvSpPr>
          <p:cNvPr id="215071" name="AutoShape 31"/>
          <p:cNvSpPr>
            <a:spLocks noChangeArrowheads="1"/>
          </p:cNvSpPr>
          <p:nvPr userDrawn="1"/>
        </p:nvSpPr>
        <p:spPr bwMode="auto">
          <a:xfrm>
            <a:off x="381000" y="1981200"/>
            <a:ext cx="228600" cy="228600"/>
          </a:xfrm>
          <a:prstGeom prst="diamond">
            <a:avLst/>
          </a:prstGeom>
          <a:solidFill>
            <a:schemeClr val="hlink"/>
          </a:solidFill>
          <a:ln w="12700">
            <a:solidFill>
              <a:schemeClr val="hlink"/>
            </a:solidFill>
            <a:miter lim="800000"/>
            <a:headEnd type="none" w="sm" len="sm"/>
            <a:tailEnd type="none" w="sm" len="sm"/>
          </a:ln>
          <a:effectLst/>
        </p:spPr>
        <p:txBody>
          <a:bodyPr wrap="none" anchor="ctr"/>
          <a:lstStyle/>
          <a:p>
            <a:endParaRPr lang="es-ES"/>
          </a:p>
        </p:txBody>
      </p:sp>
      <p:sp>
        <p:nvSpPr>
          <p:cNvPr id="215072" name="AutoShape 32"/>
          <p:cNvSpPr>
            <a:spLocks noChangeArrowheads="1"/>
          </p:cNvSpPr>
          <p:nvPr userDrawn="1"/>
        </p:nvSpPr>
        <p:spPr bwMode="auto">
          <a:xfrm>
            <a:off x="5867400" y="1981200"/>
            <a:ext cx="228600" cy="228600"/>
          </a:xfrm>
          <a:prstGeom prst="diamond">
            <a:avLst/>
          </a:prstGeom>
          <a:solidFill>
            <a:schemeClr val="hlink"/>
          </a:solidFill>
          <a:ln w="12700">
            <a:solidFill>
              <a:schemeClr val="hlink"/>
            </a:solidFill>
            <a:miter lim="800000"/>
            <a:headEnd type="none" w="sm" len="sm"/>
            <a:tailEnd type="none" w="sm" len="sm"/>
          </a:ln>
          <a:effectLst/>
        </p:spPr>
        <p:txBody>
          <a:bodyPr wrap="none" anchor="ctr"/>
          <a:lstStyle/>
          <a:p>
            <a:endParaRPr lang="es-ES"/>
          </a:p>
        </p:txBody>
      </p:sp>
      <p:sp>
        <p:nvSpPr>
          <p:cNvPr id="215074" name="AutoShape 34"/>
          <p:cNvSpPr>
            <a:spLocks noChangeArrowheads="1"/>
          </p:cNvSpPr>
          <p:nvPr userDrawn="1"/>
        </p:nvSpPr>
        <p:spPr bwMode="auto">
          <a:xfrm>
            <a:off x="609600" y="4114800"/>
            <a:ext cx="228600" cy="228600"/>
          </a:xfrm>
          <a:prstGeom prst="diamond">
            <a:avLst/>
          </a:prstGeom>
          <a:solidFill>
            <a:srgbClr val="FF9900"/>
          </a:solidFill>
          <a:ln w="12700">
            <a:solidFill>
              <a:srgbClr val="FF6600"/>
            </a:solidFill>
            <a:miter lim="800000"/>
            <a:headEnd type="none" w="sm" len="sm"/>
            <a:tailEnd type="none" w="sm" len="sm"/>
          </a:ln>
          <a:effectLst/>
        </p:spPr>
        <p:txBody>
          <a:bodyPr wrap="none" anchor="ctr"/>
          <a:lstStyle/>
          <a:p>
            <a:endParaRPr lang="es-ES"/>
          </a:p>
        </p:txBody>
      </p:sp>
      <p:sp>
        <p:nvSpPr>
          <p:cNvPr id="215075" name="AutoShape 35"/>
          <p:cNvSpPr>
            <a:spLocks noChangeArrowheads="1"/>
          </p:cNvSpPr>
          <p:nvPr userDrawn="1"/>
        </p:nvSpPr>
        <p:spPr bwMode="auto">
          <a:xfrm>
            <a:off x="609600" y="4800600"/>
            <a:ext cx="228600" cy="228600"/>
          </a:xfrm>
          <a:prstGeom prst="diamond">
            <a:avLst/>
          </a:prstGeom>
          <a:solidFill>
            <a:srgbClr val="FF9900"/>
          </a:solidFill>
          <a:ln w="12700">
            <a:solidFill>
              <a:srgbClr val="FF6600"/>
            </a:solidFill>
            <a:miter lim="800000"/>
            <a:headEnd type="none" w="sm" len="sm"/>
            <a:tailEnd type="none" w="sm" len="sm"/>
          </a:ln>
          <a:effectLst/>
        </p:spPr>
        <p:txBody>
          <a:bodyPr wrap="none" anchor="ctr"/>
          <a:lstStyle/>
          <a:p>
            <a:endParaRPr lang="es-ES"/>
          </a:p>
        </p:txBody>
      </p:sp>
      <p:sp>
        <p:nvSpPr>
          <p:cNvPr id="215076" name="AutoShape 36"/>
          <p:cNvSpPr>
            <a:spLocks noChangeArrowheads="1"/>
          </p:cNvSpPr>
          <p:nvPr userDrawn="1"/>
        </p:nvSpPr>
        <p:spPr bwMode="auto">
          <a:xfrm>
            <a:off x="4953000" y="4114800"/>
            <a:ext cx="228600" cy="228600"/>
          </a:xfrm>
          <a:prstGeom prst="diamond">
            <a:avLst/>
          </a:prstGeom>
          <a:solidFill>
            <a:srgbClr val="FF9900"/>
          </a:solidFill>
          <a:ln w="12700">
            <a:solidFill>
              <a:srgbClr val="FF6600"/>
            </a:solidFill>
            <a:miter lim="800000"/>
            <a:headEnd type="none" w="sm" len="sm"/>
            <a:tailEnd type="none" w="sm" len="sm"/>
          </a:ln>
          <a:effectLst/>
        </p:spPr>
        <p:txBody>
          <a:bodyPr wrap="none" anchor="ctr"/>
          <a:lstStyle/>
          <a:p>
            <a:endParaRPr lang="es-ES"/>
          </a:p>
        </p:txBody>
      </p:sp>
      <p:sp>
        <p:nvSpPr>
          <p:cNvPr id="215077" name="AutoShape 37"/>
          <p:cNvSpPr>
            <a:spLocks noChangeArrowheads="1"/>
          </p:cNvSpPr>
          <p:nvPr userDrawn="1"/>
        </p:nvSpPr>
        <p:spPr bwMode="auto">
          <a:xfrm>
            <a:off x="4953000" y="4800600"/>
            <a:ext cx="228600" cy="228600"/>
          </a:xfrm>
          <a:prstGeom prst="diamond">
            <a:avLst/>
          </a:prstGeom>
          <a:solidFill>
            <a:srgbClr val="FF9900"/>
          </a:solidFill>
          <a:ln w="12700">
            <a:solidFill>
              <a:srgbClr val="FF6600"/>
            </a:solidFill>
            <a:miter lim="800000"/>
            <a:headEnd type="none" w="sm" len="sm"/>
            <a:tailEnd type="none" w="sm" len="sm"/>
          </a:ln>
          <a:effectLst/>
        </p:spPr>
        <p:txBody>
          <a:bodyPr wrap="none" anchor="ctr"/>
          <a:lstStyle/>
          <a:p>
            <a:endParaRPr lang="es-ES"/>
          </a:p>
        </p:txBody>
      </p:sp>
      <p:sp>
        <p:nvSpPr>
          <p:cNvPr id="215078" name="WordArt 38"/>
          <p:cNvSpPr>
            <a:spLocks noChangeArrowheads="1" noChangeShapeType="1" noTextEdit="1"/>
          </p:cNvSpPr>
          <p:nvPr userDrawn="1"/>
        </p:nvSpPr>
        <p:spPr bwMode="auto">
          <a:xfrm>
            <a:off x="914400" y="4114800"/>
            <a:ext cx="228600" cy="342900"/>
          </a:xfrm>
          <a:prstGeom prst="rect">
            <a:avLst/>
          </a:prstGeom>
        </p:spPr>
        <p:txBody>
          <a:bodyPr wrap="none" fromWordArt="1">
            <a:prstTxWarp prst="textPlain">
              <a:avLst>
                <a:gd name="adj" fmla="val 50000"/>
              </a:avLst>
            </a:prstTxWarp>
          </a:bodyPr>
          <a:lstStyle/>
          <a:p>
            <a:r>
              <a:rPr lang="es-ES" sz="3600" b="1" kern="10">
                <a:ln w="9525">
                  <a:noFill/>
                  <a:round/>
                  <a:headEnd type="none" w="sm" len="sm"/>
                  <a:tailEnd type="none" w="sm" len="sm"/>
                </a:ln>
                <a:solidFill>
                  <a:srgbClr val="FF9900"/>
                </a:solidFill>
                <a:latin typeface="Tahoma"/>
                <a:ea typeface="Tahoma"/>
                <a:cs typeface="Tahoma"/>
              </a:rPr>
              <a:t>A</a:t>
            </a:r>
          </a:p>
        </p:txBody>
      </p:sp>
      <p:sp>
        <p:nvSpPr>
          <p:cNvPr id="215079" name="WordArt 39"/>
          <p:cNvSpPr>
            <a:spLocks noChangeArrowheads="1" noChangeShapeType="1" noTextEdit="1"/>
          </p:cNvSpPr>
          <p:nvPr userDrawn="1"/>
        </p:nvSpPr>
        <p:spPr bwMode="auto">
          <a:xfrm>
            <a:off x="914400" y="4800600"/>
            <a:ext cx="228600" cy="342900"/>
          </a:xfrm>
          <a:prstGeom prst="rect">
            <a:avLst/>
          </a:prstGeom>
        </p:spPr>
        <p:txBody>
          <a:bodyPr wrap="none" fromWordArt="1">
            <a:prstTxWarp prst="textPlain">
              <a:avLst>
                <a:gd name="adj" fmla="val 50000"/>
              </a:avLst>
            </a:prstTxWarp>
          </a:bodyPr>
          <a:lstStyle/>
          <a:p>
            <a:r>
              <a:rPr lang="es-ES" sz="3600" b="1" kern="10">
                <a:ln w="9525">
                  <a:noFill/>
                  <a:round/>
                  <a:headEnd type="none" w="sm" len="sm"/>
                  <a:tailEnd type="none" w="sm" len="sm"/>
                </a:ln>
                <a:solidFill>
                  <a:srgbClr val="FF9900"/>
                </a:solidFill>
                <a:latin typeface="Tahoma"/>
                <a:ea typeface="Tahoma"/>
                <a:cs typeface="Tahoma"/>
              </a:rPr>
              <a:t>B</a:t>
            </a:r>
          </a:p>
        </p:txBody>
      </p:sp>
      <p:sp>
        <p:nvSpPr>
          <p:cNvPr id="215080" name="WordArt 40"/>
          <p:cNvSpPr>
            <a:spLocks noChangeArrowheads="1" noChangeShapeType="1" noTextEdit="1"/>
          </p:cNvSpPr>
          <p:nvPr userDrawn="1"/>
        </p:nvSpPr>
        <p:spPr bwMode="auto">
          <a:xfrm>
            <a:off x="5257800" y="4800600"/>
            <a:ext cx="228600" cy="342900"/>
          </a:xfrm>
          <a:prstGeom prst="rect">
            <a:avLst/>
          </a:prstGeom>
        </p:spPr>
        <p:txBody>
          <a:bodyPr wrap="none" fromWordArt="1">
            <a:prstTxWarp prst="textPlain">
              <a:avLst>
                <a:gd name="adj" fmla="val 50000"/>
              </a:avLst>
            </a:prstTxWarp>
          </a:bodyPr>
          <a:lstStyle/>
          <a:p>
            <a:r>
              <a:rPr lang="es-ES" sz="3600" b="1" kern="10">
                <a:ln w="9525">
                  <a:noFill/>
                  <a:round/>
                  <a:headEnd type="none" w="sm" len="sm"/>
                  <a:tailEnd type="none" w="sm" len="sm"/>
                </a:ln>
                <a:solidFill>
                  <a:srgbClr val="FF9900"/>
                </a:solidFill>
                <a:latin typeface="Tahoma"/>
                <a:ea typeface="Tahoma"/>
                <a:cs typeface="Tahoma"/>
              </a:rPr>
              <a:t>D</a:t>
            </a:r>
          </a:p>
        </p:txBody>
      </p:sp>
      <p:sp>
        <p:nvSpPr>
          <p:cNvPr id="215081" name="WordArt 41"/>
          <p:cNvSpPr>
            <a:spLocks noChangeArrowheads="1" noChangeShapeType="1" noTextEdit="1"/>
          </p:cNvSpPr>
          <p:nvPr userDrawn="1"/>
        </p:nvSpPr>
        <p:spPr bwMode="auto">
          <a:xfrm>
            <a:off x="5257800" y="4114800"/>
            <a:ext cx="228600" cy="342900"/>
          </a:xfrm>
          <a:prstGeom prst="rect">
            <a:avLst/>
          </a:prstGeom>
        </p:spPr>
        <p:txBody>
          <a:bodyPr wrap="none" fromWordArt="1">
            <a:prstTxWarp prst="textPlain">
              <a:avLst>
                <a:gd name="adj" fmla="val 50000"/>
              </a:avLst>
            </a:prstTxWarp>
          </a:bodyPr>
          <a:lstStyle/>
          <a:p>
            <a:r>
              <a:rPr lang="es-ES" sz="3600" b="1" kern="10">
                <a:ln w="9525">
                  <a:noFill/>
                  <a:round/>
                  <a:headEnd type="none" w="sm" len="sm"/>
                  <a:tailEnd type="none" w="sm" len="sm"/>
                </a:ln>
                <a:solidFill>
                  <a:srgbClr val="FF9900"/>
                </a:solidFill>
                <a:latin typeface="Tahoma"/>
                <a:ea typeface="Tahoma"/>
                <a:cs typeface="Tahoma"/>
              </a:rPr>
              <a:t>C</a:t>
            </a:r>
          </a:p>
        </p:txBody>
      </p:sp>
      <p:pic>
        <p:nvPicPr>
          <p:cNvPr id="215082" name="Picture 42" descr="5050">
            <a:hlinkClick r:id="rId19" action="ppaction://hlinksldjump"/>
          </p:cNvPr>
          <p:cNvPicPr>
            <a:picLocks noChangeAspect="1" noChangeArrowheads="1"/>
          </p:cNvPicPr>
          <p:nvPr userDrawn="1"/>
        </p:nvPicPr>
        <p:blipFill>
          <a:blip r:embed="rId20" cstate="print"/>
          <a:srcRect/>
          <a:stretch>
            <a:fillRect/>
          </a:stretch>
        </p:blipFill>
        <p:spPr bwMode="auto">
          <a:xfrm>
            <a:off x="5562600" y="5638800"/>
            <a:ext cx="1371600" cy="795338"/>
          </a:xfrm>
          <a:prstGeom prst="rect">
            <a:avLst/>
          </a:prstGeom>
          <a:noFill/>
        </p:spPr>
      </p:pic>
      <p:pic>
        <p:nvPicPr>
          <p:cNvPr id="215083" name="Picture 43" descr="5050"/>
          <p:cNvPicPr>
            <a:picLocks noChangeAspect="1" noChangeArrowheads="1"/>
          </p:cNvPicPr>
          <p:nvPr userDrawn="1"/>
        </p:nvPicPr>
        <p:blipFill>
          <a:blip r:embed="rId20" cstate="print"/>
          <a:srcRect/>
          <a:stretch>
            <a:fillRect/>
          </a:stretch>
        </p:blipFill>
        <p:spPr bwMode="auto">
          <a:xfrm>
            <a:off x="8305800" y="304800"/>
            <a:ext cx="457200" cy="265113"/>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ransition>
    <p:sndAc>
      <p:stSnd>
        <p:snd r:embed="rId13" name="newques.wav"/>
      </p:stSnd>
    </p:sndAc>
  </p:transition>
  <p:timing>
    <p:tnLst>
      <p:par>
        <p:cTn id="1" dur="indefinite" restart="never" nodeType="tmRoot"/>
      </p:par>
    </p:tnLst>
  </p:timing>
  <p:txStyles>
    <p:titleStyle>
      <a:lvl1pPr algn="l" rtl="0" eaLnBrk="0" fontAlgn="base" hangingPunct="0">
        <a:spcBef>
          <a:spcPct val="0"/>
        </a:spcBef>
        <a:spcAft>
          <a:spcPct val="0"/>
        </a:spcAft>
        <a:defRPr sz="2200">
          <a:solidFill>
            <a:schemeClr val="tx2"/>
          </a:solidFill>
          <a:latin typeface="+mj-lt"/>
          <a:ea typeface="+mj-ea"/>
          <a:cs typeface="+mj-cs"/>
        </a:defRPr>
      </a:lvl1pPr>
      <a:lvl2pPr algn="l" rtl="0" eaLnBrk="0" fontAlgn="base" hangingPunct="0">
        <a:spcBef>
          <a:spcPct val="0"/>
        </a:spcBef>
        <a:spcAft>
          <a:spcPct val="0"/>
        </a:spcAft>
        <a:defRPr sz="2200">
          <a:solidFill>
            <a:schemeClr val="tx2"/>
          </a:solidFill>
          <a:latin typeface="Arial" charset="0"/>
        </a:defRPr>
      </a:lvl2pPr>
      <a:lvl3pPr algn="l" rtl="0" eaLnBrk="0" fontAlgn="base" hangingPunct="0">
        <a:spcBef>
          <a:spcPct val="0"/>
        </a:spcBef>
        <a:spcAft>
          <a:spcPct val="0"/>
        </a:spcAft>
        <a:defRPr sz="2200">
          <a:solidFill>
            <a:schemeClr val="tx2"/>
          </a:solidFill>
          <a:latin typeface="Arial" charset="0"/>
        </a:defRPr>
      </a:lvl3pPr>
      <a:lvl4pPr algn="l" rtl="0" eaLnBrk="0" fontAlgn="base" hangingPunct="0">
        <a:spcBef>
          <a:spcPct val="0"/>
        </a:spcBef>
        <a:spcAft>
          <a:spcPct val="0"/>
        </a:spcAft>
        <a:defRPr sz="2200">
          <a:solidFill>
            <a:schemeClr val="tx2"/>
          </a:solidFill>
          <a:latin typeface="Arial" charset="0"/>
        </a:defRPr>
      </a:lvl4pPr>
      <a:lvl5pPr algn="l" rtl="0" eaLnBrk="0" fontAlgn="base" hangingPunct="0">
        <a:spcBef>
          <a:spcPct val="0"/>
        </a:spcBef>
        <a:spcAft>
          <a:spcPct val="0"/>
        </a:spcAft>
        <a:defRPr sz="2200">
          <a:solidFill>
            <a:schemeClr val="tx2"/>
          </a:solidFill>
          <a:latin typeface="Arial" charset="0"/>
        </a:defRPr>
      </a:lvl5pPr>
      <a:lvl6pPr marL="457200" algn="l" rtl="0" eaLnBrk="0" fontAlgn="base" hangingPunct="0">
        <a:spcBef>
          <a:spcPct val="0"/>
        </a:spcBef>
        <a:spcAft>
          <a:spcPct val="0"/>
        </a:spcAft>
        <a:defRPr sz="2200">
          <a:solidFill>
            <a:schemeClr val="tx2"/>
          </a:solidFill>
          <a:latin typeface="Arial" charset="0"/>
        </a:defRPr>
      </a:lvl6pPr>
      <a:lvl7pPr marL="914400" algn="l" rtl="0" eaLnBrk="0" fontAlgn="base" hangingPunct="0">
        <a:spcBef>
          <a:spcPct val="0"/>
        </a:spcBef>
        <a:spcAft>
          <a:spcPct val="0"/>
        </a:spcAft>
        <a:defRPr sz="2200">
          <a:solidFill>
            <a:schemeClr val="tx2"/>
          </a:solidFill>
          <a:latin typeface="Arial" charset="0"/>
        </a:defRPr>
      </a:lvl7pPr>
      <a:lvl8pPr marL="1371600" algn="l" rtl="0" eaLnBrk="0" fontAlgn="base" hangingPunct="0">
        <a:spcBef>
          <a:spcPct val="0"/>
        </a:spcBef>
        <a:spcAft>
          <a:spcPct val="0"/>
        </a:spcAft>
        <a:defRPr sz="2200">
          <a:solidFill>
            <a:schemeClr val="tx2"/>
          </a:solidFill>
          <a:latin typeface="Arial" charset="0"/>
        </a:defRPr>
      </a:lvl8pPr>
      <a:lvl9pPr marL="1828800" algn="l" rtl="0" eaLnBrk="0" fontAlgn="base" hangingPunct="0">
        <a:spcBef>
          <a:spcPct val="0"/>
        </a:spcBef>
        <a:spcAft>
          <a:spcPct val="0"/>
        </a:spcAft>
        <a:defRPr sz="2200">
          <a:solidFill>
            <a:schemeClr val="tx2"/>
          </a:solidFill>
          <a:latin typeface="Arial" charset="0"/>
        </a:defRPr>
      </a:lvl9pPr>
    </p:titleStyle>
    <p:bodyStyle>
      <a:lvl1pPr marL="342900" indent="-342900" algn="l" rtl="0" eaLnBrk="0" fontAlgn="base" hangingPunct="0">
        <a:spcBef>
          <a:spcPct val="40000"/>
        </a:spcBef>
        <a:spcAft>
          <a:spcPct val="0"/>
        </a:spcAft>
        <a:buClr>
          <a:srgbClr val="A31228"/>
        </a:buClr>
        <a:buSzPct val="80000"/>
        <a:buChar char="•"/>
        <a:defRPr>
          <a:solidFill>
            <a:schemeClr val="tx1"/>
          </a:solidFill>
          <a:latin typeface="+mn-lt"/>
          <a:ea typeface="+mn-ea"/>
          <a:cs typeface="+mn-cs"/>
        </a:defRPr>
      </a:lvl1pPr>
      <a:lvl2pPr marL="742950" indent="-285750" algn="l" rtl="0" eaLnBrk="0" fontAlgn="base" hangingPunct="0">
        <a:spcBef>
          <a:spcPct val="0"/>
        </a:spcBef>
        <a:spcAft>
          <a:spcPct val="0"/>
        </a:spcAft>
        <a:buClr>
          <a:srgbClr val="A31228"/>
        </a:buClr>
        <a:buSzPct val="80000"/>
        <a:buChar char="–"/>
        <a:defRPr sz="1600">
          <a:solidFill>
            <a:schemeClr val="tx1"/>
          </a:solidFill>
          <a:latin typeface="+mn-lt"/>
        </a:defRPr>
      </a:lvl2pPr>
      <a:lvl3pPr marL="1143000" indent="-228600" algn="l" rtl="0" eaLnBrk="0" fontAlgn="base" hangingPunct="0">
        <a:spcBef>
          <a:spcPct val="0"/>
        </a:spcBef>
        <a:spcAft>
          <a:spcPct val="0"/>
        </a:spcAft>
        <a:buClr>
          <a:srgbClr val="A31228"/>
        </a:buClr>
        <a:buSzPct val="80000"/>
        <a:buChar char="•"/>
        <a:defRPr sz="1400">
          <a:solidFill>
            <a:schemeClr val="tx1"/>
          </a:solidFill>
          <a:latin typeface="+mn-lt"/>
        </a:defRPr>
      </a:lvl3pPr>
      <a:lvl4pPr marL="1600200" indent="-228600" algn="l" rtl="0" eaLnBrk="0" fontAlgn="base" hangingPunct="0">
        <a:spcBef>
          <a:spcPct val="0"/>
        </a:spcBef>
        <a:spcAft>
          <a:spcPct val="0"/>
        </a:spcAft>
        <a:buClr>
          <a:srgbClr val="A31228"/>
        </a:buClr>
        <a:buSzPct val="80000"/>
        <a:buChar char="–"/>
        <a:defRPr sz="1400">
          <a:solidFill>
            <a:schemeClr val="tx1"/>
          </a:solidFill>
          <a:latin typeface="+mn-lt"/>
        </a:defRPr>
      </a:lvl4pPr>
      <a:lvl5pPr marL="2057400" indent="-228600" algn="l" rtl="0" eaLnBrk="0" fontAlgn="base" hangingPunct="0">
        <a:spcBef>
          <a:spcPct val="0"/>
        </a:spcBef>
        <a:spcAft>
          <a:spcPct val="0"/>
        </a:spcAft>
        <a:buClr>
          <a:srgbClr val="A31228"/>
        </a:buClr>
        <a:buSzPct val="80000"/>
        <a:buChar char="•"/>
        <a:defRPr sz="1400">
          <a:solidFill>
            <a:schemeClr val="tx1"/>
          </a:solidFill>
          <a:latin typeface="+mn-lt"/>
        </a:defRPr>
      </a:lvl5pPr>
      <a:lvl6pPr marL="2514600" indent="-228600" algn="l" rtl="0" eaLnBrk="0" fontAlgn="base" hangingPunct="0">
        <a:spcBef>
          <a:spcPct val="0"/>
        </a:spcBef>
        <a:spcAft>
          <a:spcPct val="0"/>
        </a:spcAft>
        <a:buClr>
          <a:srgbClr val="A31228"/>
        </a:buClr>
        <a:buSzPct val="80000"/>
        <a:buChar char="•"/>
        <a:defRPr sz="1400">
          <a:solidFill>
            <a:schemeClr val="tx1"/>
          </a:solidFill>
          <a:latin typeface="+mn-lt"/>
        </a:defRPr>
      </a:lvl6pPr>
      <a:lvl7pPr marL="2971800" indent="-228600" algn="l" rtl="0" eaLnBrk="0" fontAlgn="base" hangingPunct="0">
        <a:spcBef>
          <a:spcPct val="0"/>
        </a:spcBef>
        <a:spcAft>
          <a:spcPct val="0"/>
        </a:spcAft>
        <a:buClr>
          <a:srgbClr val="A31228"/>
        </a:buClr>
        <a:buSzPct val="80000"/>
        <a:buChar char="•"/>
        <a:defRPr sz="1400">
          <a:solidFill>
            <a:schemeClr val="tx1"/>
          </a:solidFill>
          <a:latin typeface="+mn-lt"/>
        </a:defRPr>
      </a:lvl7pPr>
      <a:lvl8pPr marL="3429000" indent="-228600" algn="l" rtl="0" eaLnBrk="0" fontAlgn="base" hangingPunct="0">
        <a:spcBef>
          <a:spcPct val="0"/>
        </a:spcBef>
        <a:spcAft>
          <a:spcPct val="0"/>
        </a:spcAft>
        <a:buClr>
          <a:srgbClr val="A31228"/>
        </a:buClr>
        <a:buSzPct val="80000"/>
        <a:buChar char="•"/>
        <a:defRPr sz="1400">
          <a:solidFill>
            <a:schemeClr val="tx1"/>
          </a:solidFill>
          <a:latin typeface="+mn-lt"/>
        </a:defRPr>
      </a:lvl8pPr>
      <a:lvl9pPr marL="3886200" indent="-228600" algn="l" rtl="0" eaLnBrk="0" fontAlgn="base" hangingPunct="0">
        <a:spcBef>
          <a:spcPct val="0"/>
        </a:spcBef>
        <a:spcAft>
          <a:spcPct val="0"/>
        </a:spcAft>
        <a:buClr>
          <a:srgbClr val="A31228"/>
        </a:buClr>
        <a:buSzPct val="80000"/>
        <a:buChar char="•"/>
        <a:defRPr sz="14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19554" name="Group 2"/>
          <p:cNvGrpSpPr>
            <a:grpSpLocks/>
          </p:cNvGrpSpPr>
          <p:nvPr/>
        </p:nvGrpSpPr>
        <p:grpSpPr bwMode="auto">
          <a:xfrm>
            <a:off x="0" y="3902075"/>
            <a:ext cx="3400425" cy="2949575"/>
            <a:chOff x="0" y="2458"/>
            <a:chExt cx="2142" cy="1858"/>
          </a:xfrm>
        </p:grpSpPr>
        <p:sp>
          <p:nvSpPr>
            <p:cNvPr id="919555" name="Freeform 3"/>
            <p:cNvSpPr>
              <a:spLocks/>
            </p:cNvSpPr>
            <p:nvPr/>
          </p:nvSpPr>
          <p:spPr bwMode="ltGray">
            <a:xfrm>
              <a:off x="0" y="2508"/>
              <a:ext cx="2142" cy="1804"/>
            </a:xfrm>
            <a:custGeom>
              <a:avLst/>
              <a:gdLst/>
              <a:ahLst/>
              <a:cxnLst>
                <a:cxn ang="0">
                  <a:pos x="329" y="66"/>
                </a:cxn>
                <a:cxn ang="0">
                  <a:pos x="161" y="30"/>
                </a:cxn>
                <a:cxn ang="0">
                  <a:pos x="0" y="0"/>
                </a:cxn>
                <a:cxn ang="0">
                  <a:pos x="0" y="12"/>
                </a:cxn>
                <a:cxn ang="0">
                  <a:pos x="161" y="42"/>
                </a:cxn>
                <a:cxn ang="0">
                  <a:pos x="323" y="78"/>
                </a:cxn>
                <a:cxn ang="0">
                  <a:pos x="556" y="150"/>
                </a:cxn>
                <a:cxn ang="0">
                  <a:pos x="777" y="245"/>
                </a:cxn>
                <a:cxn ang="0">
                  <a:pos x="993" y="365"/>
                </a:cxn>
                <a:cxn ang="0">
                  <a:pos x="1196" y="503"/>
                </a:cxn>
                <a:cxn ang="0">
                  <a:pos x="1381" y="653"/>
                </a:cxn>
                <a:cxn ang="0">
                  <a:pos x="1555" y="827"/>
                </a:cxn>
                <a:cxn ang="0">
                  <a:pos x="1710" y="1019"/>
                </a:cxn>
                <a:cxn ang="0">
                  <a:pos x="1854" y="1229"/>
                </a:cxn>
                <a:cxn ang="0">
                  <a:pos x="1937" y="1366"/>
                </a:cxn>
                <a:cxn ang="0">
                  <a:pos x="2009" y="1510"/>
                </a:cxn>
                <a:cxn ang="0">
                  <a:pos x="2069" y="1654"/>
                </a:cxn>
                <a:cxn ang="0">
                  <a:pos x="2123" y="1804"/>
                </a:cxn>
                <a:cxn ang="0">
                  <a:pos x="2135" y="1804"/>
                </a:cxn>
                <a:cxn ang="0">
                  <a:pos x="2081" y="1654"/>
                </a:cxn>
                <a:cxn ang="0">
                  <a:pos x="2021" y="1510"/>
                </a:cxn>
                <a:cxn ang="0">
                  <a:pos x="1949" y="1366"/>
                </a:cxn>
                <a:cxn ang="0">
                  <a:pos x="1866" y="1223"/>
                </a:cxn>
                <a:cxn ang="0">
                  <a:pos x="1722" y="1013"/>
                </a:cxn>
                <a:cxn ang="0">
                  <a:pos x="1561" y="821"/>
                </a:cxn>
                <a:cxn ang="0">
                  <a:pos x="1387" y="647"/>
                </a:cxn>
                <a:cxn ang="0">
                  <a:pos x="1202" y="491"/>
                </a:cxn>
                <a:cxn ang="0">
                  <a:pos x="999" y="353"/>
                </a:cxn>
                <a:cxn ang="0">
                  <a:pos x="783" y="239"/>
                </a:cxn>
                <a:cxn ang="0">
                  <a:pos x="562" y="138"/>
                </a:cxn>
                <a:cxn ang="0">
                  <a:pos x="329" y="66"/>
                </a:cxn>
                <a:cxn ang="0">
                  <a:pos x="329" y="66"/>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endParaRPr lang="es-ES"/>
            </a:p>
          </p:txBody>
        </p:sp>
        <p:sp>
          <p:nvSpPr>
            <p:cNvPr id="919556" name="Freeform 4"/>
            <p:cNvSpPr>
              <a:spLocks/>
            </p:cNvSpPr>
            <p:nvPr/>
          </p:nvSpPr>
          <p:spPr bwMode="hidden">
            <a:xfrm>
              <a:off x="0" y="2458"/>
              <a:ext cx="1854" cy="1858"/>
            </a:xfrm>
            <a:custGeom>
              <a:avLst/>
              <a:gdLst/>
              <a:ahLst/>
              <a:cxnLst>
                <a:cxn ang="0">
                  <a:pos x="1854" y="1858"/>
                </a:cxn>
                <a:cxn ang="0">
                  <a:pos x="0" y="1858"/>
                </a:cxn>
                <a:cxn ang="0">
                  <a:pos x="0" y="0"/>
                </a:cxn>
                <a:cxn ang="0">
                  <a:pos x="1854" y="1858"/>
                </a:cxn>
                <a:cxn ang="0">
                  <a:pos x="1854" y="1858"/>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w="9525">
              <a:noFill/>
              <a:round/>
              <a:headEnd/>
              <a:tailEnd/>
            </a:ln>
          </p:spPr>
          <p:txBody>
            <a:bodyPr/>
            <a:lstStyle/>
            <a:p>
              <a:endParaRPr lang="es-ES"/>
            </a:p>
          </p:txBody>
        </p:sp>
        <p:sp>
          <p:nvSpPr>
            <p:cNvPr id="919557" name="Freeform 5"/>
            <p:cNvSpPr>
              <a:spLocks/>
            </p:cNvSpPr>
            <p:nvPr/>
          </p:nvSpPr>
          <p:spPr bwMode="ltGray">
            <a:xfrm>
              <a:off x="0" y="2735"/>
              <a:ext cx="1745" cy="1577"/>
            </a:xfrm>
            <a:custGeom>
              <a:avLst/>
              <a:gdLst/>
              <a:ahLst/>
              <a:cxnLst>
                <a:cxn ang="0">
                  <a:pos x="1640" y="1377"/>
                </a:cxn>
                <a:cxn ang="0">
                  <a:pos x="1692" y="1479"/>
                </a:cxn>
                <a:cxn ang="0">
                  <a:pos x="1732" y="1577"/>
                </a:cxn>
                <a:cxn ang="0">
                  <a:pos x="1745" y="1577"/>
                </a:cxn>
                <a:cxn ang="0">
                  <a:pos x="1703" y="1469"/>
                </a:cxn>
                <a:cxn ang="0">
                  <a:pos x="1649" y="1367"/>
                </a:cxn>
                <a:cxn ang="0">
                  <a:pos x="1535" y="1157"/>
                </a:cxn>
                <a:cxn ang="0">
                  <a:pos x="1395" y="951"/>
                </a:cxn>
                <a:cxn ang="0">
                  <a:pos x="1236" y="756"/>
                </a:cxn>
                <a:cxn ang="0">
                  <a:pos x="1061" y="582"/>
                </a:cxn>
                <a:cxn ang="0">
                  <a:pos x="876" y="426"/>
                </a:cxn>
                <a:cxn ang="0">
                  <a:pos x="672" y="294"/>
                </a:cxn>
                <a:cxn ang="0">
                  <a:pos x="455" y="174"/>
                </a:cxn>
                <a:cxn ang="0">
                  <a:pos x="234" y="78"/>
                </a:cxn>
                <a:cxn ang="0">
                  <a:pos x="0" y="0"/>
                </a:cxn>
                <a:cxn ang="0">
                  <a:pos x="0" y="12"/>
                </a:cxn>
                <a:cxn ang="0">
                  <a:pos x="222" y="89"/>
                </a:cxn>
                <a:cxn ang="0">
                  <a:pos x="446" y="185"/>
                </a:cxn>
                <a:cxn ang="0">
                  <a:pos x="662" y="305"/>
                </a:cxn>
                <a:cxn ang="0">
                  <a:pos x="866" y="437"/>
                </a:cxn>
                <a:cxn ang="0">
                  <a:pos x="1052" y="593"/>
                </a:cxn>
                <a:cxn ang="0">
                  <a:pos x="1226" y="767"/>
                </a:cxn>
                <a:cxn ang="0">
                  <a:pos x="1385" y="960"/>
                </a:cxn>
                <a:cxn ang="0">
                  <a:pos x="1526" y="1167"/>
                </a:cxn>
                <a:cxn ang="0">
                  <a:pos x="1640" y="1377"/>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endParaRPr lang="es-ES"/>
            </a:p>
          </p:txBody>
        </p:sp>
        <p:sp>
          <p:nvSpPr>
            <p:cNvPr id="919558" name="Freeform 6"/>
            <p:cNvSpPr>
              <a:spLocks/>
            </p:cNvSpPr>
            <p:nvPr/>
          </p:nvSpPr>
          <p:spPr bwMode="ltGray">
            <a:xfrm>
              <a:off x="0" y="2544"/>
              <a:ext cx="1745" cy="1768"/>
            </a:xfrm>
            <a:custGeom>
              <a:avLst/>
              <a:gdLst/>
              <a:ahLst/>
              <a:cxnLst>
                <a:cxn ang="0">
                  <a:pos x="0" y="0"/>
                </a:cxn>
                <a:cxn ang="0">
                  <a:pos x="0" y="12"/>
                </a:cxn>
                <a:cxn ang="0">
                  <a:pos x="210" y="88"/>
                </a:cxn>
                <a:cxn ang="0">
                  <a:pos x="426" y="190"/>
                </a:cxn>
                <a:cxn ang="0">
                  <a:pos x="630" y="304"/>
                </a:cxn>
                <a:cxn ang="0">
                  <a:pos x="818" y="442"/>
                </a:cxn>
                <a:cxn ang="0">
                  <a:pos x="998" y="592"/>
                </a:cxn>
                <a:cxn ang="0">
                  <a:pos x="1164" y="766"/>
                </a:cxn>
                <a:cxn ang="0">
                  <a:pos x="1310" y="942"/>
                </a:cxn>
                <a:cxn ang="0">
                  <a:pos x="1454" y="1146"/>
                </a:cxn>
                <a:cxn ang="0">
                  <a:pos x="1536" y="1298"/>
                </a:cxn>
                <a:cxn ang="0">
                  <a:pos x="1614" y="1456"/>
                </a:cxn>
                <a:cxn ang="0">
                  <a:pos x="1682" y="1616"/>
                </a:cxn>
                <a:cxn ang="0">
                  <a:pos x="1733" y="1768"/>
                </a:cxn>
                <a:cxn ang="0">
                  <a:pos x="1745" y="1768"/>
                </a:cxn>
                <a:cxn ang="0">
                  <a:pos x="1691" y="1606"/>
                </a:cxn>
                <a:cxn ang="0">
                  <a:pos x="1623" y="1445"/>
                </a:cxn>
                <a:cxn ang="0">
                  <a:pos x="1547" y="1288"/>
                </a:cxn>
                <a:cxn ang="0">
                  <a:pos x="1463" y="1136"/>
                </a:cxn>
                <a:cxn ang="0">
                  <a:pos x="1320" y="932"/>
                </a:cxn>
                <a:cxn ang="0">
                  <a:pos x="1173" y="755"/>
                </a:cxn>
                <a:cxn ang="0">
                  <a:pos x="1008" y="581"/>
                </a:cxn>
                <a:cxn ang="0">
                  <a:pos x="827" y="431"/>
                </a:cxn>
                <a:cxn ang="0">
                  <a:pos x="642" y="293"/>
                </a:cxn>
                <a:cxn ang="0">
                  <a:pos x="437" y="179"/>
                </a:cxn>
                <a:cxn ang="0">
                  <a:pos x="222" y="78"/>
                </a:cxn>
                <a:cxn ang="0">
                  <a:pos x="0" y="0"/>
                </a:cxn>
                <a:cxn ang="0">
                  <a:pos x="0" y="0"/>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endParaRPr lang="es-ES"/>
            </a:p>
          </p:txBody>
        </p:sp>
        <p:sp>
          <p:nvSpPr>
            <p:cNvPr id="919559"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endParaRPr lang="es-ES"/>
            </a:p>
          </p:txBody>
        </p:sp>
        <p:sp>
          <p:nvSpPr>
            <p:cNvPr id="919560"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w="9525">
              <a:noFill/>
              <a:round/>
              <a:headEnd/>
              <a:tailEnd/>
            </a:ln>
            <a:effectLst/>
          </p:spPr>
          <p:txBody>
            <a:bodyPr/>
            <a:lstStyle/>
            <a:p>
              <a:endParaRPr lang="es-ES"/>
            </a:p>
          </p:txBody>
        </p:sp>
        <p:sp>
          <p:nvSpPr>
            <p:cNvPr id="919561"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endParaRPr lang="es-ES"/>
            </a:p>
          </p:txBody>
        </p:sp>
      </p:grpSp>
      <p:sp>
        <p:nvSpPr>
          <p:cNvPr id="919562" name="Rectangle 10"/>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919563" name="Rectangle 11"/>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19564" name="Rectangle 12"/>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000">
                <a:effectLst>
                  <a:outerShdw blurRad="38100" dist="38100" dir="2700000" algn="tl">
                    <a:srgbClr val="010199"/>
                  </a:outerShdw>
                </a:effectLst>
              </a:defRPr>
            </a:lvl1pPr>
          </a:lstStyle>
          <a:p>
            <a:endParaRPr lang="en-US"/>
          </a:p>
        </p:txBody>
      </p:sp>
      <p:sp>
        <p:nvSpPr>
          <p:cNvPr id="919565" name="Rectangle 13"/>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effectLst>
                  <a:outerShdw blurRad="38100" dist="38100" dir="2700000" algn="tl">
                    <a:srgbClr val="010199"/>
                  </a:outerShdw>
                </a:effectLst>
              </a:defRPr>
            </a:lvl1pPr>
          </a:lstStyle>
          <a:p>
            <a:endParaRPr lang="en-US"/>
          </a:p>
        </p:txBody>
      </p:sp>
      <p:sp>
        <p:nvSpPr>
          <p:cNvPr id="919566" name="Rectangle 14"/>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effectLst>
                  <a:outerShdw blurRad="38100" dist="38100" dir="2700000" algn="tl">
                    <a:srgbClr val="010199"/>
                  </a:outerShdw>
                </a:effectLst>
              </a:defRPr>
            </a:lvl1pPr>
          </a:lstStyle>
          <a:p>
            <a:fld id="{7D81673C-7B44-48BE-9FCC-B644CAF173D8}"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62"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FFFFFF"/>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9pPr>
    </p:titleStyle>
    <p:bodyStyle>
      <a:lvl1pPr marL="342900" indent="-342900" algn="l" rtl="0" fontAlgn="base">
        <a:spcBef>
          <a:spcPct val="20000"/>
        </a:spcBef>
        <a:spcAft>
          <a:spcPct val="0"/>
        </a:spcAft>
        <a:buClr>
          <a:schemeClr val="hlink"/>
        </a:buClr>
        <a:buSzPct val="75000"/>
        <a:buFont typeface="Wingdings" pitchFamily="2" charset="2"/>
        <a:buChar char="l"/>
        <a:defRPr sz="3200">
          <a:solidFill>
            <a:schemeClr val="tx1"/>
          </a:solidFill>
          <a:effectLst>
            <a:outerShdw blurRad="38100" dist="38100" dir="2700000" algn="tl">
              <a:srgbClr val="010199"/>
            </a:outerShdw>
          </a:effectLst>
          <a:latin typeface="+mn-lt"/>
          <a:ea typeface="+mn-ea"/>
          <a:cs typeface="+mn-cs"/>
        </a:defRPr>
      </a:lvl1pPr>
      <a:lvl2pPr marL="742950" indent="-285750" algn="l" rtl="0" fontAlgn="base">
        <a:spcBef>
          <a:spcPct val="20000"/>
        </a:spcBef>
        <a:spcAft>
          <a:spcPct val="0"/>
        </a:spcAft>
        <a:buClr>
          <a:schemeClr val="tx2"/>
        </a:buClr>
        <a:buSzPct val="75000"/>
        <a:buFont typeface="Wingdings" pitchFamily="2" charset="2"/>
        <a:buChar char="l"/>
        <a:defRPr sz="2800">
          <a:solidFill>
            <a:schemeClr val="tx1"/>
          </a:solidFill>
          <a:effectLst>
            <a:outerShdw blurRad="38100" dist="38100" dir="2700000" algn="tl">
              <a:srgbClr val="010199"/>
            </a:outerShdw>
          </a:effectLst>
          <a:latin typeface="+mn-lt"/>
        </a:defRPr>
      </a:lvl2pPr>
      <a:lvl3pPr marL="1143000" indent="-228600" algn="l" rtl="0" fontAlgn="base">
        <a:spcBef>
          <a:spcPct val="20000"/>
        </a:spcBef>
        <a:spcAft>
          <a:spcPct val="0"/>
        </a:spcAft>
        <a:buClr>
          <a:schemeClr val="accent2"/>
        </a:buClr>
        <a:buSzPct val="75000"/>
        <a:buFont typeface="Wingdings" pitchFamily="2" charset="2"/>
        <a:buChar char="l"/>
        <a:defRPr sz="2400">
          <a:solidFill>
            <a:schemeClr val="tx1"/>
          </a:solidFill>
          <a:effectLst>
            <a:outerShdw blurRad="38100" dist="38100" dir="2700000" algn="tl">
              <a:srgbClr val="010199"/>
            </a:outerShdw>
          </a:effectLst>
          <a:latin typeface="+mn-lt"/>
        </a:defRPr>
      </a:lvl3pPr>
      <a:lvl4pPr marL="1600200" indent="-228600" algn="l" rtl="0" fontAlgn="base">
        <a:spcBef>
          <a:spcPct val="20000"/>
        </a:spcBef>
        <a:spcAft>
          <a:spcPct val="0"/>
        </a:spcAft>
        <a:buClr>
          <a:schemeClr val="folHlink"/>
        </a:buClr>
        <a:buSzPct val="75000"/>
        <a:buFont typeface="Wingdings" pitchFamily="2" charset="2"/>
        <a:buChar char="l"/>
        <a:defRPr sz="2000">
          <a:solidFill>
            <a:schemeClr val="tx1"/>
          </a:solidFill>
          <a:effectLst>
            <a:outerShdw blurRad="38100" dist="38100" dir="2700000" algn="tl">
              <a:srgbClr val="010199"/>
            </a:outerShdw>
          </a:effectLst>
          <a:latin typeface="+mn-lt"/>
        </a:defRPr>
      </a:lvl4pPr>
      <a:lvl5pPr marL="20574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5pPr>
      <a:lvl6pPr marL="25146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6pPr>
      <a:lvl7pPr marL="29718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7pPr>
      <a:lvl8pPr marL="34290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8pPr>
      <a:lvl9pPr marL="38862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943106" name="Group 2"/>
          <p:cNvGrpSpPr>
            <a:grpSpLocks/>
          </p:cNvGrpSpPr>
          <p:nvPr/>
        </p:nvGrpSpPr>
        <p:grpSpPr bwMode="auto">
          <a:xfrm>
            <a:off x="0" y="0"/>
            <a:ext cx="9144000" cy="6856413"/>
            <a:chOff x="0" y="0"/>
            <a:chExt cx="5760" cy="4319"/>
          </a:xfrm>
        </p:grpSpPr>
        <p:sp>
          <p:nvSpPr>
            <p:cNvPr id="943107"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endParaRPr lang="es-ES"/>
            </a:p>
          </p:txBody>
        </p:sp>
        <p:sp>
          <p:nvSpPr>
            <p:cNvPr id="943108"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endParaRPr lang="es-ES"/>
            </a:p>
          </p:txBody>
        </p:sp>
        <p:sp>
          <p:nvSpPr>
            <p:cNvPr id="943109"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endParaRPr lang="es-ES"/>
            </a:p>
          </p:txBody>
        </p:sp>
        <p:sp>
          <p:nvSpPr>
            <p:cNvPr id="943110"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endParaRPr lang="es-ES"/>
            </a:p>
          </p:txBody>
        </p:sp>
        <p:sp>
          <p:nvSpPr>
            <p:cNvPr id="943111"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endParaRPr lang="es-ES"/>
            </a:p>
          </p:txBody>
        </p:sp>
        <p:sp>
          <p:nvSpPr>
            <p:cNvPr id="943112"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endParaRPr lang="es-ES"/>
            </a:p>
          </p:txBody>
        </p:sp>
        <p:sp>
          <p:nvSpPr>
            <p:cNvPr id="943113"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endParaRPr lang="es-ES"/>
            </a:p>
          </p:txBody>
        </p:sp>
        <p:sp>
          <p:nvSpPr>
            <p:cNvPr id="943114"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endParaRPr lang="es-ES"/>
            </a:p>
          </p:txBody>
        </p:sp>
        <p:sp>
          <p:nvSpPr>
            <p:cNvPr id="943115"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endParaRPr lang="es-ES"/>
            </a:p>
          </p:txBody>
        </p:sp>
        <p:sp>
          <p:nvSpPr>
            <p:cNvPr id="943116"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endParaRPr lang="es-ES"/>
            </a:p>
          </p:txBody>
        </p:sp>
        <p:sp>
          <p:nvSpPr>
            <p:cNvPr id="943117"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endParaRPr lang="es-ES"/>
            </a:p>
          </p:txBody>
        </p:sp>
        <p:sp>
          <p:nvSpPr>
            <p:cNvPr id="943118"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endParaRPr lang="es-ES"/>
            </a:p>
          </p:txBody>
        </p:sp>
        <p:sp>
          <p:nvSpPr>
            <p:cNvPr id="943119"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endParaRPr lang="es-ES"/>
            </a:p>
          </p:txBody>
        </p:sp>
        <p:sp>
          <p:nvSpPr>
            <p:cNvPr id="943120"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endParaRPr lang="es-ES"/>
            </a:p>
          </p:txBody>
        </p:sp>
        <p:sp>
          <p:nvSpPr>
            <p:cNvPr id="943121"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endParaRPr lang="es-ES"/>
            </a:p>
          </p:txBody>
        </p:sp>
        <p:sp>
          <p:nvSpPr>
            <p:cNvPr id="943122"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endParaRPr lang="es-ES"/>
            </a:p>
          </p:txBody>
        </p:sp>
        <p:sp>
          <p:nvSpPr>
            <p:cNvPr id="943123"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endParaRPr lang="es-ES"/>
            </a:p>
          </p:txBody>
        </p:sp>
        <p:sp>
          <p:nvSpPr>
            <p:cNvPr id="943124"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endParaRPr lang="es-ES"/>
            </a:p>
          </p:txBody>
        </p:sp>
        <p:sp>
          <p:nvSpPr>
            <p:cNvPr id="943125"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endParaRPr lang="es-ES"/>
            </a:p>
          </p:txBody>
        </p:sp>
        <p:sp>
          <p:nvSpPr>
            <p:cNvPr id="943126"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endParaRPr lang="es-ES"/>
            </a:p>
          </p:txBody>
        </p:sp>
        <p:sp>
          <p:nvSpPr>
            <p:cNvPr id="943127"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endParaRPr lang="es-ES"/>
            </a:p>
          </p:txBody>
        </p:sp>
        <p:sp>
          <p:nvSpPr>
            <p:cNvPr id="943128"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endParaRPr lang="es-ES"/>
            </a:p>
          </p:txBody>
        </p:sp>
        <p:sp>
          <p:nvSpPr>
            <p:cNvPr id="943129"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endParaRPr lang="es-ES"/>
            </a:p>
          </p:txBody>
        </p:sp>
        <p:sp>
          <p:nvSpPr>
            <p:cNvPr id="943130"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endParaRPr lang="es-ES"/>
            </a:p>
          </p:txBody>
        </p:sp>
        <p:sp>
          <p:nvSpPr>
            <p:cNvPr id="943131"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s-ES"/>
            </a:p>
          </p:txBody>
        </p:sp>
        <p:sp>
          <p:nvSpPr>
            <p:cNvPr id="943132"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endParaRPr lang="es-ES"/>
            </a:p>
          </p:txBody>
        </p:sp>
        <p:sp>
          <p:nvSpPr>
            <p:cNvPr id="943133"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endParaRPr lang="es-ES"/>
            </a:p>
          </p:txBody>
        </p:sp>
        <p:sp>
          <p:nvSpPr>
            <p:cNvPr id="943134"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endParaRPr lang="es-ES"/>
            </a:p>
          </p:txBody>
        </p:sp>
        <p:sp>
          <p:nvSpPr>
            <p:cNvPr id="943135"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endParaRPr lang="es-ES"/>
            </a:p>
          </p:txBody>
        </p:sp>
        <p:sp>
          <p:nvSpPr>
            <p:cNvPr id="943136"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endParaRPr lang="es-ES"/>
            </a:p>
          </p:txBody>
        </p:sp>
        <p:sp>
          <p:nvSpPr>
            <p:cNvPr id="943137"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endParaRPr lang="es-ES"/>
            </a:p>
          </p:txBody>
        </p:sp>
        <p:sp>
          <p:nvSpPr>
            <p:cNvPr id="943138"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endParaRPr lang="es-ES"/>
            </a:p>
          </p:txBody>
        </p:sp>
        <p:sp>
          <p:nvSpPr>
            <p:cNvPr id="943139"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s-ES"/>
            </a:p>
          </p:txBody>
        </p:sp>
        <p:sp>
          <p:nvSpPr>
            <p:cNvPr id="943140"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endParaRPr lang="es-ES"/>
            </a:p>
          </p:txBody>
        </p:sp>
        <p:sp>
          <p:nvSpPr>
            <p:cNvPr id="943141"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endParaRPr lang="es-ES"/>
            </a:p>
          </p:txBody>
        </p:sp>
        <p:sp>
          <p:nvSpPr>
            <p:cNvPr id="943142"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endParaRPr lang="es-ES"/>
            </a:p>
          </p:txBody>
        </p:sp>
        <p:grpSp>
          <p:nvGrpSpPr>
            <p:cNvPr id="943143" name="Group 39"/>
            <p:cNvGrpSpPr>
              <a:grpSpLocks/>
            </p:cNvGrpSpPr>
            <p:nvPr userDrawn="1"/>
          </p:nvGrpSpPr>
          <p:grpSpPr bwMode="auto">
            <a:xfrm>
              <a:off x="0" y="1632"/>
              <a:ext cx="5758" cy="1858"/>
              <a:chOff x="0" y="1632"/>
              <a:chExt cx="5758" cy="1858"/>
            </a:xfrm>
          </p:grpSpPr>
          <p:sp>
            <p:nvSpPr>
              <p:cNvPr id="943144"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endParaRPr lang="es-ES"/>
              </a:p>
            </p:txBody>
          </p:sp>
          <p:sp>
            <p:nvSpPr>
              <p:cNvPr id="943145"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endParaRPr lang="es-ES"/>
              </a:p>
            </p:txBody>
          </p:sp>
        </p:grpSp>
      </p:grpSp>
      <p:sp>
        <p:nvSpPr>
          <p:cNvPr id="943146" name="Rectangle 42"/>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43147"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43148" name="Rectangle 4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effectLst>
                  <a:outerShdw blurRad="38100" dist="38100" dir="2700000" algn="tl">
                    <a:srgbClr val="000000"/>
                  </a:outerShdw>
                </a:effectLst>
              </a:defRPr>
            </a:lvl1pPr>
          </a:lstStyle>
          <a:p>
            <a:endParaRPr lang="en-US"/>
          </a:p>
        </p:txBody>
      </p:sp>
      <p:sp>
        <p:nvSpPr>
          <p:cNvPr id="943149" name="Rectangle 4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effectLst>
                  <a:outerShdw blurRad="38100" dist="38100" dir="2700000" algn="tl">
                    <a:srgbClr val="000000"/>
                  </a:outerShdw>
                </a:effectLst>
              </a:defRPr>
            </a:lvl1pPr>
          </a:lstStyle>
          <a:p>
            <a:endParaRPr lang="en-US"/>
          </a:p>
        </p:txBody>
      </p:sp>
      <p:sp>
        <p:nvSpPr>
          <p:cNvPr id="943150" name="Rectangle 4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defRPr>
            </a:lvl1pPr>
          </a:lstStyle>
          <a:p>
            <a:fld id="{6C7FBB45-27B4-43C2-AF7C-D7FBBDC1502F}"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6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hlink"/>
        </a:buClr>
        <a:buSzPct val="90000"/>
        <a:buFont typeface="Wingdings" pitchFamily="2" charset="2"/>
        <a:buBlip>
          <a:blip r:embed="rId13"/>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accent2"/>
        </a:buClr>
        <a:buSzPct val="90000"/>
        <a:buFont typeface="Wingdings" pitchFamily="2" charset="2"/>
        <a:buBlip>
          <a:blip r:embed="rId14"/>
        </a:buBlip>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audio" Target="file:///C:\Home%20Folder%20PISD\Classes\Lesson%20Plans\Quiz%20shows\New%20Games\Music%20for%20Gameshows\Ocean%20Motion%2010.mp3" TargetMode="Externa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9.jpeg"/><Relationship Id="rId4" Type="http://schemas.openxmlformats.org/officeDocument/2006/relationships/audio" Target="../media/audio3.wav"/></Relationships>
</file>

<file path=ppt/slides/_rels/slide11.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9.jpeg"/><Relationship Id="rId4" Type="http://schemas.openxmlformats.org/officeDocument/2006/relationships/audio" Target="../media/audio3.wav"/></Relationships>
</file>

<file path=ppt/slides/_rels/slide1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9.jpeg"/><Relationship Id="rId4" Type="http://schemas.openxmlformats.org/officeDocument/2006/relationships/audio" Target="../media/audio3.wav"/></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3.gif"/><Relationship Id="rId2" Type="http://schemas.openxmlformats.org/officeDocument/2006/relationships/slideLayout" Target="../slideLayouts/slideLayout23.xml"/><Relationship Id="rId1" Type="http://schemas.openxmlformats.org/officeDocument/2006/relationships/audio" Target="../media/audio4.wav"/><Relationship Id="rId6" Type="http://schemas.openxmlformats.org/officeDocument/2006/relationships/image" Target="../media/image12.gif"/><Relationship Id="rId5" Type="http://schemas.openxmlformats.org/officeDocument/2006/relationships/image" Target="../media/image11.gif"/><Relationship Id="rId4" Type="http://schemas.openxmlformats.org/officeDocument/2006/relationships/image" Target="../media/image10.gi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9.jpeg"/><Relationship Id="rId4" Type="http://schemas.openxmlformats.org/officeDocument/2006/relationships/audio" Target="../media/audio3.wav"/></Relationships>
</file>

<file path=ppt/slides/_rels/slide3.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9.jpeg"/><Relationship Id="rId4" Type="http://schemas.openxmlformats.org/officeDocument/2006/relationships/audio" Target="../media/audio3.wav"/></Relationships>
</file>

<file path=ppt/slides/_rels/slide4.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9.jpeg"/><Relationship Id="rId4" Type="http://schemas.openxmlformats.org/officeDocument/2006/relationships/audio" Target="../media/audio3.wav"/></Relationships>
</file>

<file path=ppt/slides/_rels/slide5.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9.jpeg"/><Relationship Id="rId4" Type="http://schemas.openxmlformats.org/officeDocument/2006/relationships/audio" Target="../media/audio3.wav"/></Relationships>
</file>

<file path=ppt/slides/_rels/slide6.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9.jpeg"/><Relationship Id="rId4" Type="http://schemas.openxmlformats.org/officeDocument/2006/relationships/audio" Target="../media/audio3.wav"/></Relationships>
</file>

<file path=ppt/slides/_rels/slide7.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9.jpeg"/><Relationship Id="rId4" Type="http://schemas.openxmlformats.org/officeDocument/2006/relationships/audio" Target="../media/audio3.wav"/></Relationships>
</file>

<file path=ppt/slides/_rels/slide8.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9.jpeg"/><Relationship Id="rId4" Type="http://schemas.openxmlformats.org/officeDocument/2006/relationships/audio" Target="../media/audio3.wav"/></Relationships>
</file>

<file path=ppt/slides/_rels/slide9.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9.jpeg"/><Relationship Id="rId4" Type="http://schemas.openxmlformats.org/officeDocument/2006/relationships/audio" Target="../media/audio3.wav"/></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0343" name="WordArt 7"/>
          <p:cNvSpPr>
            <a:spLocks noChangeArrowheads="1" noChangeShapeType="1" noTextEdit="1"/>
          </p:cNvSpPr>
          <p:nvPr/>
        </p:nvSpPr>
        <p:spPr bwMode="auto">
          <a:xfrm>
            <a:off x="1752600" y="609600"/>
            <a:ext cx="5715000" cy="1981200"/>
          </a:xfrm>
          <a:prstGeom prst="rect">
            <a:avLst/>
          </a:prstGeom>
        </p:spPr>
        <p:txBody>
          <a:bodyPr wrap="none" fromWordArt="1">
            <a:prstTxWarp prst="textPlain">
              <a:avLst>
                <a:gd name="adj" fmla="val 50000"/>
              </a:avLst>
            </a:prstTxWarp>
          </a:bodyPr>
          <a:lstStyle/>
          <a:p>
            <a:r>
              <a:rPr lang="en-US" sz="3600" kern="10">
                <a:ln w="19050">
                  <a:solidFill>
                    <a:schemeClr val="bg2"/>
                  </a:solidFill>
                  <a:round/>
                  <a:headEnd type="none" w="sm" len="sm"/>
                  <a:tailEnd type="none" w="sm" len="sm"/>
                </a:ln>
                <a:solidFill>
                  <a:srgbClr val="FFFFFF"/>
                </a:solidFill>
                <a:latin typeface="Arial Black"/>
              </a:rPr>
              <a:t>Who Wants</a:t>
            </a:r>
          </a:p>
          <a:p>
            <a:r>
              <a:rPr lang="en-US" sz="3600" kern="10">
                <a:ln w="19050">
                  <a:solidFill>
                    <a:schemeClr val="bg2"/>
                  </a:solidFill>
                  <a:round/>
                  <a:headEnd type="none" w="sm" len="sm"/>
                  <a:tailEnd type="none" w="sm" len="sm"/>
                </a:ln>
                <a:solidFill>
                  <a:srgbClr val="FFFFFF"/>
                </a:solidFill>
                <a:latin typeface="Arial Black"/>
              </a:rPr>
              <a:t>to be a</a:t>
            </a:r>
            <a:endParaRPr lang="es-ES" sz="3600" kern="10">
              <a:ln w="19050">
                <a:solidFill>
                  <a:schemeClr val="bg2"/>
                </a:solidFill>
                <a:round/>
                <a:headEnd type="none" w="sm" len="sm"/>
                <a:tailEnd type="none" w="sm" len="sm"/>
              </a:ln>
              <a:solidFill>
                <a:srgbClr val="FFFFFF"/>
              </a:solidFill>
              <a:latin typeface="Arial Black"/>
            </a:endParaRPr>
          </a:p>
        </p:txBody>
      </p:sp>
      <p:sp>
        <p:nvSpPr>
          <p:cNvPr id="910344" name="WordArt 8"/>
          <p:cNvSpPr>
            <a:spLocks noChangeArrowheads="1" noChangeShapeType="1" noTextEdit="1"/>
          </p:cNvSpPr>
          <p:nvPr/>
        </p:nvSpPr>
        <p:spPr bwMode="auto">
          <a:xfrm rot="-450091">
            <a:off x="304800" y="3048000"/>
            <a:ext cx="8382000" cy="2776538"/>
          </a:xfrm>
          <a:prstGeom prst="rect">
            <a:avLst/>
          </a:prstGeom>
        </p:spPr>
        <p:txBody>
          <a:bodyPr wrap="none" fromWordArt="1">
            <a:prstTxWarp prst="textPlain">
              <a:avLst>
                <a:gd name="adj" fmla="val 50000"/>
              </a:avLst>
            </a:prstTxWarp>
          </a:bodyPr>
          <a:lstStyle/>
          <a:p>
            <a:r>
              <a:rPr lang="es-ES" sz="3600" kern="10">
                <a:ln w="19050">
                  <a:solidFill>
                    <a:schemeClr val="bg2"/>
                  </a:solidFill>
                  <a:round/>
                  <a:headEnd type="none" w="sm" len="sm"/>
                  <a:tailEnd type="none" w="sm" len="sm"/>
                </a:ln>
                <a:solidFill>
                  <a:srgbClr val="FFFFFF"/>
                </a:solidFill>
                <a:latin typeface="ALS Script"/>
              </a:rPr>
              <a:t>Millionaire?</a:t>
            </a:r>
          </a:p>
        </p:txBody>
      </p:sp>
      <p:pic>
        <p:nvPicPr>
          <p:cNvPr id="910346" name="Ocean Motion 10.mp3">
            <a:hlinkClick r:id="" action="ppaction://media"/>
          </p:cNvPr>
          <p:cNvPicPr>
            <a:picLocks noRot="1" noChangeAspect="1" noChangeArrowheads="1"/>
          </p:cNvPicPr>
          <p:nvPr>
            <a:audioFile r:link="rId1"/>
          </p:nvPr>
        </p:nvPicPr>
        <p:blipFill>
          <a:blip r:embed="rId4" cstate="print"/>
          <a:srcRect/>
          <a:stretch>
            <a:fillRect/>
          </a:stretch>
        </p:blipFill>
        <p:spPr bwMode="auto">
          <a:xfrm>
            <a:off x="-304800" y="3733800"/>
            <a:ext cx="304800" cy="304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500"/>
                                  </p:stCondLst>
                                  <p:childTnLst>
                                    <p:set>
                                      <p:cBhvr>
                                        <p:cTn id="6" dur="1" fill="hold">
                                          <p:stCondLst>
                                            <p:cond delay="0"/>
                                          </p:stCondLst>
                                        </p:cTn>
                                        <p:tgtEl>
                                          <p:spTgt spid="910343"/>
                                        </p:tgtEl>
                                        <p:attrNameLst>
                                          <p:attrName>style.visibility</p:attrName>
                                        </p:attrNameLst>
                                      </p:cBhvr>
                                      <p:to>
                                        <p:strVal val="visible"/>
                                      </p:to>
                                    </p:set>
                                    <p:animEffect transition="in" filter="dissolve">
                                      <p:cBhvr>
                                        <p:cTn id="7" dur="500"/>
                                        <p:tgtEl>
                                          <p:spTgt spid="910343"/>
                                        </p:tgtEl>
                                      </p:cBhvr>
                                    </p:animEffect>
                                  </p:childTnLst>
                                </p:cTn>
                              </p:par>
                              <p:par>
                                <p:cTn id="8" presetID="1" presetClass="mediacall" presetSubtype="0" fill="hold" nodeType="withEffect">
                                  <p:stCondLst>
                                    <p:cond delay="0"/>
                                  </p:stCondLst>
                                  <p:childTnLst>
                                    <p:cmd type="call" cmd="playFrom(0.0)">
                                      <p:cBhvr>
                                        <p:cTn id="9" dur="10217" fill="hold"/>
                                        <p:tgtEl>
                                          <p:spTgt spid="910346"/>
                                        </p:tgtEl>
                                      </p:cBhvr>
                                    </p:cmd>
                                  </p:childTnLst>
                                </p:cTn>
                              </p:par>
                              <p:par>
                                <p:cTn id="10" presetID="35" presetClass="entr" presetSubtype="0" fill="hold" grpId="0" nodeType="withEffect">
                                  <p:stCondLst>
                                    <p:cond delay="1500"/>
                                  </p:stCondLst>
                                  <p:childTnLst>
                                    <p:set>
                                      <p:cBhvr>
                                        <p:cTn id="11" dur="1" fill="hold">
                                          <p:stCondLst>
                                            <p:cond delay="0"/>
                                          </p:stCondLst>
                                        </p:cTn>
                                        <p:tgtEl>
                                          <p:spTgt spid="910344"/>
                                        </p:tgtEl>
                                        <p:attrNameLst>
                                          <p:attrName>style.visibility</p:attrName>
                                        </p:attrNameLst>
                                      </p:cBhvr>
                                      <p:to>
                                        <p:strVal val="visible"/>
                                      </p:to>
                                    </p:set>
                                    <p:animEffect transition="in" filter="fade">
                                      <p:cBhvr>
                                        <p:cTn id="12" dur="2000"/>
                                        <p:tgtEl>
                                          <p:spTgt spid="910344"/>
                                        </p:tgtEl>
                                      </p:cBhvr>
                                    </p:animEffect>
                                    <p:anim calcmode="lin" valueType="num">
                                      <p:cBhvr>
                                        <p:cTn id="13" dur="2000" fill="hold"/>
                                        <p:tgtEl>
                                          <p:spTgt spid="910344"/>
                                        </p:tgtEl>
                                        <p:attrNameLst>
                                          <p:attrName>style.rotation</p:attrName>
                                        </p:attrNameLst>
                                      </p:cBhvr>
                                      <p:tavLst>
                                        <p:tav tm="0">
                                          <p:val>
                                            <p:fltVal val="720"/>
                                          </p:val>
                                        </p:tav>
                                        <p:tav tm="100000">
                                          <p:val>
                                            <p:fltVal val="0"/>
                                          </p:val>
                                        </p:tav>
                                      </p:tavLst>
                                    </p:anim>
                                    <p:anim calcmode="lin" valueType="num">
                                      <p:cBhvr>
                                        <p:cTn id="14" dur="2000" fill="hold"/>
                                        <p:tgtEl>
                                          <p:spTgt spid="910344"/>
                                        </p:tgtEl>
                                        <p:attrNameLst>
                                          <p:attrName>ppt_h</p:attrName>
                                        </p:attrNameLst>
                                      </p:cBhvr>
                                      <p:tavLst>
                                        <p:tav tm="0">
                                          <p:val>
                                            <p:fltVal val="0"/>
                                          </p:val>
                                        </p:tav>
                                        <p:tav tm="100000">
                                          <p:val>
                                            <p:strVal val="#ppt_h"/>
                                          </p:val>
                                        </p:tav>
                                      </p:tavLst>
                                    </p:anim>
                                    <p:anim calcmode="lin" valueType="num">
                                      <p:cBhvr>
                                        <p:cTn id="15" dur="2000" fill="hold"/>
                                        <p:tgtEl>
                                          <p:spTgt spid="910344"/>
                                        </p:tgtEl>
                                        <p:attrNameLst>
                                          <p:attrName>ppt_w</p:attrName>
                                        </p:attrNameLst>
                                      </p:cBhvr>
                                      <p:tavLst>
                                        <p:tav tm="0">
                                          <p:val>
                                            <p:fltVal val="0"/>
                                          </p:val>
                                        </p:tav>
                                        <p:tav tm="100000">
                                          <p:val>
                                            <p:strVal val="#ppt_w"/>
                                          </p:val>
                                        </p:tav>
                                      </p:tavLst>
                                    </p:anim>
                                  </p:childTnLst>
                                </p:cTn>
                              </p:par>
                              <p:par>
                                <p:cTn id="16" presetID="23" presetClass="emph" presetSubtype="0" fill="hold" grpId="1" nodeType="withEffect">
                                  <p:stCondLst>
                                    <p:cond delay="2500"/>
                                  </p:stCondLst>
                                  <p:childTnLst>
                                    <p:animClr clrSpc="hsl" dir="cw">
                                      <p:cBhvr override="childStyle">
                                        <p:cTn id="17" dur="500" fill="hold"/>
                                        <p:tgtEl>
                                          <p:spTgt spid="910343"/>
                                        </p:tgtEl>
                                        <p:attrNameLst>
                                          <p:attrName>style.color</p:attrName>
                                        </p:attrNameLst>
                                      </p:cBhvr>
                                      <p:by>
                                        <p:hsl h="10842353" s="0" l="0"/>
                                      </p:by>
                                    </p:animClr>
                                    <p:animClr clrSpc="hsl" dir="cw">
                                      <p:cBhvr>
                                        <p:cTn id="18" dur="500" fill="hold"/>
                                        <p:tgtEl>
                                          <p:spTgt spid="910343"/>
                                        </p:tgtEl>
                                        <p:attrNameLst>
                                          <p:attrName>fillcolor</p:attrName>
                                        </p:attrNameLst>
                                      </p:cBhvr>
                                      <p:by>
                                        <p:hsl h="10842353" s="0" l="0"/>
                                      </p:by>
                                    </p:animClr>
                                    <p:animClr clrSpc="hsl" dir="cw">
                                      <p:cBhvr>
                                        <p:cTn id="19" dur="500" fill="hold"/>
                                        <p:tgtEl>
                                          <p:spTgt spid="910343"/>
                                        </p:tgtEl>
                                        <p:attrNameLst>
                                          <p:attrName>stroke.color</p:attrName>
                                        </p:attrNameLst>
                                      </p:cBhvr>
                                      <p:by>
                                        <p:hsl h="10842353" s="0" l="0"/>
                                      </p:by>
                                    </p:animClr>
                                    <p:set>
                                      <p:cBhvr>
                                        <p:cTn id="20" dur="500" fill="hold"/>
                                        <p:tgtEl>
                                          <p:spTgt spid="910343"/>
                                        </p:tgtEl>
                                        <p:attrNameLst>
                                          <p:attrName>fill.type</p:attrName>
                                        </p:attrNameLst>
                                      </p:cBhvr>
                                      <p:to>
                                        <p:strVal val="solid"/>
                                      </p:to>
                                    </p:set>
                                  </p:childTnLst>
                                </p:cTn>
                              </p:par>
                              <p:par>
                                <p:cTn id="21" presetID="23" presetClass="emph" presetSubtype="0" fill="hold" grpId="1" nodeType="withEffect">
                                  <p:stCondLst>
                                    <p:cond delay="2500"/>
                                  </p:stCondLst>
                                  <p:childTnLst>
                                    <p:animClr clrSpc="hsl" dir="cw">
                                      <p:cBhvr override="childStyle">
                                        <p:cTn id="22" dur="500" fill="hold"/>
                                        <p:tgtEl>
                                          <p:spTgt spid="910344"/>
                                        </p:tgtEl>
                                        <p:attrNameLst>
                                          <p:attrName>style.color</p:attrName>
                                        </p:attrNameLst>
                                      </p:cBhvr>
                                      <p:by>
                                        <p:hsl h="10842353" s="0" l="0"/>
                                      </p:by>
                                    </p:animClr>
                                    <p:animClr clrSpc="hsl" dir="cw">
                                      <p:cBhvr>
                                        <p:cTn id="23" dur="500" fill="hold"/>
                                        <p:tgtEl>
                                          <p:spTgt spid="910344"/>
                                        </p:tgtEl>
                                        <p:attrNameLst>
                                          <p:attrName>fillcolor</p:attrName>
                                        </p:attrNameLst>
                                      </p:cBhvr>
                                      <p:by>
                                        <p:hsl h="10842353" s="0" l="0"/>
                                      </p:by>
                                    </p:animClr>
                                    <p:animClr clrSpc="hsl" dir="cw">
                                      <p:cBhvr>
                                        <p:cTn id="24" dur="500" fill="hold"/>
                                        <p:tgtEl>
                                          <p:spTgt spid="910344"/>
                                        </p:tgtEl>
                                        <p:attrNameLst>
                                          <p:attrName>stroke.color</p:attrName>
                                        </p:attrNameLst>
                                      </p:cBhvr>
                                      <p:by>
                                        <p:hsl h="10842353" s="0" l="0"/>
                                      </p:by>
                                    </p:animClr>
                                    <p:set>
                                      <p:cBhvr>
                                        <p:cTn id="25" dur="500" fill="hold"/>
                                        <p:tgtEl>
                                          <p:spTgt spid="910344"/>
                                        </p:tgtEl>
                                        <p:attrNameLst>
                                          <p:attrName>fill.type</p:attrName>
                                        </p:attrNameLst>
                                      </p:cBhvr>
                                      <p:to>
                                        <p:strVal val="solid"/>
                                      </p:to>
                                    </p:set>
                                  </p:childTnLst>
                                </p:cTn>
                              </p:par>
                              <p:par>
                                <p:cTn id="26" presetID="21" presetClass="emph" presetSubtype="0" fill="hold" grpId="2" nodeType="withEffect">
                                  <p:stCondLst>
                                    <p:cond delay="3000"/>
                                  </p:stCondLst>
                                  <p:childTnLst>
                                    <p:animClr clrSpc="hsl" dir="cw">
                                      <p:cBhvr override="childStyle">
                                        <p:cTn id="27" dur="500" fill="hold"/>
                                        <p:tgtEl>
                                          <p:spTgt spid="910343"/>
                                        </p:tgtEl>
                                        <p:attrNameLst>
                                          <p:attrName>style.color</p:attrName>
                                        </p:attrNameLst>
                                      </p:cBhvr>
                                      <p:by>
                                        <p:hsl h="7200000" s="0" l="0"/>
                                      </p:by>
                                    </p:animClr>
                                    <p:animClr clrSpc="hsl" dir="cw">
                                      <p:cBhvr>
                                        <p:cTn id="28" dur="500" fill="hold"/>
                                        <p:tgtEl>
                                          <p:spTgt spid="910343"/>
                                        </p:tgtEl>
                                        <p:attrNameLst>
                                          <p:attrName>fillcolor</p:attrName>
                                        </p:attrNameLst>
                                      </p:cBhvr>
                                      <p:by>
                                        <p:hsl h="7200000" s="0" l="0"/>
                                      </p:by>
                                    </p:animClr>
                                    <p:animClr clrSpc="hsl" dir="cw">
                                      <p:cBhvr>
                                        <p:cTn id="29" dur="500" fill="hold"/>
                                        <p:tgtEl>
                                          <p:spTgt spid="910343"/>
                                        </p:tgtEl>
                                        <p:attrNameLst>
                                          <p:attrName>stroke.color</p:attrName>
                                        </p:attrNameLst>
                                      </p:cBhvr>
                                      <p:by>
                                        <p:hsl h="7200000" s="0" l="0"/>
                                      </p:by>
                                    </p:animClr>
                                    <p:set>
                                      <p:cBhvr>
                                        <p:cTn id="30" dur="500" fill="hold"/>
                                        <p:tgtEl>
                                          <p:spTgt spid="910343"/>
                                        </p:tgtEl>
                                        <p:attrNameLst>
                                          <p:attrName>fill.type</p:attrName>
                                        </p:attrNameLst>
                                      </p:cBhvr>
                                      <p:to>
                                        <p:strVal val="solid"/>
                                      </p:to>
                                    </p:set>
                                  </p:childTnLst>
                                </p:cTn>
                              </p:par>
                              <p:par>
                                <p:cTn id="31" presetID="21" presetClass="emph" presetSubtype="0" fill="hold" grpId="2" nodeType="withEffect">
                                  <p:stCondLst>
                                    <p:cond delay="3000"/>
                                  </p:stCondLst>
                                  <p:childTnLst>
                                    <p:animClr clrSpc="hsl" dir="cw">
                                      <p:cBhvr override="childStyle">
                                        <p:cTn id="32" dur="500" fill="hold"/>
                                        <p:tgtEl>
                                          <p:spTgt spid="910344"/>
                                        </p:tgtEl>
                                        <p:attrNameLst>
                                          <p:attrName>style.color</p:attrName>
                                        </p:attrNameLst>
                                      </p:cBhvr>
                                      <p:by>
                                        <p:hsl h="7200000" s="0" l="0"/>
                                      </p:by>
                                    </p:animClr>
                                    <p:animClr clrSpc="hsl" dir="cw">
                                      <p:cBhvr>
                                        <p:cTn id="33" dur="500" fill="hold"/>
                                        <p:tgtEl>
                                          <p:spTgt spid="910344"/>
                                        </p:tgtEl>
                                        <p:attrNameLst>
                                          <p:attrName>fillcolor</p:attrName>
                                        </p:attrNameLst>
                                      </p:cBhvr>
                                      <p:by>
                                        <p:hsl h="7200000" s="0" l="0"/>
                                      </p:by>
                                    </p:animClr>
                                    <p:animClr clrSpc="hsl" dir="cw">
                                      <p:cBhvr>
                                        <p:cTn id="34" dur="500" fill="hold"/>
                                        <p:tgtEl>
                                          <p:spTgt spid="910344"/>
                                        </p:tgtEl>
                                        <p:attrNameLst>
                                          <p:attrName>stroke.color</p:attrName>
                                        </p:attrNameLst>
                                      </p:cBhvr>
                                      <p:by>
                                        <p:hsl h="7200000" s="0" l="0"/>
                                      </p:by>
                                    </p:animClr>
                                    <p:set>
                                      <p:cBhvr>
                                        <p:cTn id="35" dur="500" fill="hold"/>
                                        <p:tgtEl>
                                          <p:spTgt spid="910344"/>
                                        </p:tgtEl>
                                        <p:attrNameLst>
                                          <p:attrName>fill.type</p:attrName>
                                        </p:attrNameLst>
                                      </p:cBhvr>
                                      <p:to>
                                        <p:strVal val="solid"/>
                                      </p:to>
                                    </p:set>
                                  </p:childTnLst>
                                </p:cTn>
                              </p:par>
                              <p:par>
                                <p:cTn id="36" presetID="23" presetClass="emph" presetSubtype="0" fill="hold" grpId="3" nodeType="withEffect">
                                  <p:stCondLst>
                                    <p:cond delay="3500"/>
                                  </p:stCondLst>
                                  <p:childTnLst>
                                    <p:animClr clrSpc="hsl" dir="cw">
                                      <p:cBhvr override="childStyle">
                                        <p:cTn id="37" dur="500" fill="hold"/>
                                        <p:tgtEl>
                                          <p:spTgt spid="910343"/>
                                        </p:tgtEl>
                                        <p:attrNameLst>
                                          <p:attrName>style.color</p:attrName>
                                        </p:attrNameLst>
                                      </p:cBhvr>
                                      <p:by>
                                        <p:hsl h="10842353" s="0" l="0"/>
                                      </p:by>
                                    </p:animClr>
                                    <p:animClr clrSpc="hsl" dir="cw">
                                      <p:cBhvr>
                                        <p:cTn id="38" dur="500" fill="hold"/>
                                        <p:tgtEl>
                                          <p:spTgt spid="910343"/>
                                        </p:tgtEl>
                                        <p:attrNameLst>
                                          <p:attrName>fillcolor</p:attrName>
                                        </p:attrNameLst>
                                      </p:cBhvr>
                                      <p:by>
                                        <p:hsl h="10842353" s="0" l="0"/>
                                      </p:by>
                                    </p:animClr>
                                    <p:animClr clrSpc="hsl" dir="cw">
                                      <p:cBhvr>
                                        <p:cTn id="39" dur="500" fill="hold"/>
                                        <p:tgtEl>
                                          <p:spTgt spid="910343"/>
                                        </p:tgtEl>
                                        <p:attrNameLst>
                                          <p:attrName>stroke.color</p:attrName>
                                        </p:attrNameLst>
                                      </p:cBhvr>
                                      <p:by>
                                        <p:hsl h="10842353" s="0" l="0"/>
                                      </p:by>
                                    </p:animClr>
                                    <p:set>
                                      <p:cBhvr>
                                        <p:cTn id="40" dur="500" fill="hold"/>
                                        <p:tgtEl>
                                          <p:spTgt spid="910343"/>
                                        </p:tgtEl>
                                        <p:attrNameLst>
                                          <p:attrName>fill.type</p:attrName>
                                        </p:attrNameLst>
                                      </p:cBhvr>
                                      <p:to>
                                        <p:strVal val="solid"/>
                                      </p:to>
                                    </p:set>
                                  </p:childTnLst>
                                </p:cTn>
                              </p:par>
                              <p:par>
                                <p:cTn id="41" presetID="23" presetClass="emph" presetSubtype="0" fill="hold" grpId="3" nodeType="withEffect">
                                  <p:stCondLst>
                                    <p:cond delay="3500"/>
                                  </p:stCondLst>
                                  <p:childTnLst>
                                    <p:animClr clrSpc="hsl" dir="cw">
                                      <p:cBhvr override="childStyle">
                                        <p:cTn id="42" dur="500" fill="hold"/>
                                        <p:tgtEl>
                                          <p:spTgt spid="910344"/>
                                        </p:tgtEl>
                                        <p:attrNameLst>
                                          <p:attrName>style.color</p:attrName>
                                        </p:attrNameLst>
                                      </p:cBhvr>
                                      <p:by>
                                        <p:hsl h="10842353" s="0" l="0"/>
                                      </p:by>
                                    </p:animClr>
                                    <p:animClr clrSpc="hsl" dir="cw">
                                      <p:cBhvr>
                                        <p:cTn id="43" dur="500" fill="hold"/>
                                        <p:tgtEl>
                                          <p:spTgt spid="910344"/>
                                        </p:tgtEl>
                                        <p:attrNameLst>
                                          <p:attrName>fillcolor</p:attrName>
                                        </p:attrNameLst>
                                      </p:cBhvr>
                                      <p:by>
                                        <p:hsl h="10842353" s="0" l="0"/>
                                      </p:by>
                                    </p:animClr>
                                    <p:animClr clrSpc="hsl" dir="cw">
                                      <p:cBhvr>
                                        <p:cTn id="44" dur="500" fill="hold"/>
                                        <p:tgtEl>
                                          <p:spTgt spid="910344"/>
                                        </p:tgtEl>
                                        <p:attrNameLst>
                                          <p:attrName>stroke.color</p:attrName>
                                        </p:attrNameLst>
                                      </p:cBhvr>
                                      <p:by>
                                        <p:hsl h="10842353" s="0" l="0"/>
                                      </p:by>
                                    </p:animClr>
                                    <p:set>
                                      <p:cBhvr>
                                        <p:cTn id="45" dur="500" fill="hold"/>
                                        <p:tgtEl>
                                          <p:spTgt spid="910344"/>
                                        </p:tgtEl>
                                        <p:attrNameLst>
                                          <p:attrName>fill.type</p:attrName>
                                        </p:attrNameLst>
                                      </p:cBhvr>
                                      <p:to>
                                        <p:strVal val="solid"/>
                                      </p:to>
                                    </p:set>
                                  </p:childTnLst>
                                </p:cTn>
                              </p:par>
                              <p:par>
                                <p:cTn id="46" presetID="21" presetClass="emph" presetSubtype="0" fill="hold" grpId="4" nodeType="withEffect">
                                  <p:stCondLst>
                                    <p:cond delay="4000"/>
                                  </p:stCondLst>
                                  <p:childTnLst>
                                    <p:animClr clrSpc="hsl" dir="cw">
                                      <p:cBhvr override="childStyle">
                                        <p:cTn id="47" dur="500" fill="hold"/>
                                        <p:tgtEl>
                                          <p:spTgt spid="910343"/>
                                        </p:tgtEl>
                                        <p:attrNameLst>
                                          <p:attrName>style.color</p:attrName>
                                        </p:attrNameLst>
                                      </p:cBhvr>
                                      <p:by>
                                        <p:hsl h="7200000" s="0" l="0"/>
                                      </p:by>
                                    </p:animClr>
                                    <p:animClr clrSpc="hsl" dir="cw">
                                      <p:cBhvr>
                                        <p:cTn id="48" dur="500" fill="hold"/>
                                        <p:tgtEl>
                                          <p:spTgt spid="910343"/>
                                        </p:tgtEl>
                                        <p:attrNameLst>
                                          <p:attrName>fillcolor</p:attrName>
                                        </p:attrNameLst>
                                      </p:cBhvr>
                                      <p:by>
                                        <p:hsl h="7200000" s="0" l="0"/>
                                      </p:by>
                                    </p:animClr>
                                    <p:animClr clrSpc="hsl" dir="cw">
                                      <p:cBhvr>
                                        <p:cTn id="49" dur="500" fill="hold"/>
                                        <p:tgtEl>
                                          <p:spTgt spid="910343"/>
                                        </p:tgtEl>
                                        <p:attrNameLst>
                                          <p:attrName>stroke.color</p:attrName>
                                        </p:attrNameLst>
                                      </p:cBhvr>
                                      <p:by>
                                        <p:hsl h="7200000" s="0" l="0"/>
                                      </p:by>
                                    </p:animClr>
                                    <p:set>
                                      <p:cBhvr>
                                        <p:cTn id="50" dur="500" fill="hold"/>
                                        <p:tgtEl>
                                          <p:spTgt spid="910343"/>
                                        </p:tgtEl>
                                        <p:attrNameLst>
                                          <p:attrName>fill.type</p:attrName>
                                        </p:attrNameLst>
                                      </p:cBhvr>
                                      <p:to>
                                        <p:strVal val="solid"/>
                                      </p:to>
                                    </p:set>
                                  </p:childTnLst>
                                </p:cTn>
                              </p:par>
                              <p:par>
                                <p:cTn id="51" presetID="21" presetClass="emph" presetSubtype="0" fill="hold" grpId="4" nodeType="withEffect">
                                  <p:stCondLst>
                                    <p:cond delay="4000"/>
                                  </p:stCondLst>
                                  <p:childTnLst>
                                    <p:animClr clrSpc="hsl" dir="cw">
                                      <p:cBhvr override="childStyle">
                                        <p:cTn id="52" dur="500" fill="hold"/>
                                        <p:tgtEl>
                                          <p:spTgt spid="910344"/>
                                        </p:tgtEl>
                                        <p:attrNameLst>
                                          <p:attrName>style.color</p:attrName>
                                        </p:attrNameLst>
                                      </p:cBhvr>
                                      <p:by>
                                        <p:hsl h="7200000" s="0" l="0"/>
                                      </p:by>
                                    </p:animClr>
                                    <p:animClr clrSpc="hsl" dir="cw">
                                      <p:cBhvr>
                                        <p:cTn id="53" dur="500" fill="hold"/>
                                        <p:tgtEl>
                                          <p:spTgt spid="910344"/>
                                        </p:tgtEl>
                                        <p:attrNameLst>
                                          <p:attrName>fillcolor</p:attrName>
                                        </p:attrNameLst>
                                      </p:cBhvr>
                                      <p:by>
                                        <p:hsl h="7200000" s="0" l="0"/>
                                      </p:by>
                                    </p:animClr>
                                    <p:animClr clrSpc="hsl" dir="cw">
                                      <p:cBhvr>
                                        <p:cTn id="54" dur="500" fill="hold"/>
                                        <p:tgtEl>
                                          <p:spTgt spid="910344"/>
                                        </p:tgtEl>
                                        <p:attrNameLst>
                                          <p:attrName>stroke.color</p:attrName>
                                        </p:attrNameLst>
                                      </p:cBhvr>
                                      <p:by>
                                        <p:hsl h="7200000" s="0" l="0"/>
                                      </p:by>
                                    </p:animClr>
                                    <p:set>
                                      <p:cBhvr>
                                        <p:cTn id="55" dur="500" fill="hold"/>
                                        <p:tgtEl>
                                          <p:spTgt spid="910344"/>
                                        </p:tgtEl>
                                        <p:attrNameLst>
                                          <p:attrName>fill.type</p:attrName>
                                        </p:attrNameLst>
                                      </p:cBhvr>
                                      <p:to>
                                        <p:strVal val="solid"/>
                                      </p:to>
                                    </p:set>
                                  </p:childTnLst>
                                </p:cTn>
                              </p:par>
                              <p:par>
                                <p:cTn id="56" presetID="23" presetClass="emph" presetSubtype="0" fill="hold" grpId="5" nodeType="withEffect">
                                  <p:stCondLst>
                                    <p:cond delay="4500"/>
                                  </p:stCondLst>
                                  <p:childTnLst>
                                    <p:animClr clrSpc="hsl" dir="cw">
                                      <p:cBhvr override="childStyle">
                                        <p:cTn id="57" dur="2000" fill="hold"/>
                                        <p:tgtEl>
                                          <p:spTgt spid="910343"/>
                                        </p:tgtEl>
                                        <p:attrNameLst>
                                          <p:attrName>style.color</p:attrName>
                                        </p:attrNameLst>
                                      </p:cBhvr>
                                      <p:by>
                                        <p:hsl h="10842353" s="0" l="0"/>
                                      </p:by>
                                    </p:animClr>
                                    <p:animClr clrSpc="hsl" dir="cw">
                                      <p:cBhvr>
                                        <p:cTn id="58" dur="2000" fill="hold"/>
                                        <p:tgtEl>
                                          <p:spTgt spid="910343"/>
                                        </p:tgtEl>
                                        <p:attrNameLst>
                                          <p:attrName>fillcolor</p:attrName>
                                        </p:attrNameLst>
                                      </p:cBhvr>
                                      <p:by>
                                        <p:hsl h="10842353" s="0" l="0"/>
                                      </p:by>
                                    </p:animClr>
                                    <p:animClr clrSpc="hsl" dir="cw">
                                      <p:cBhvr>
                                        <p:cTn id="59" dur="2000" fill="hold"/>
                                        <p:tgtEl>
                                          <p:spTgt spid="910343"/>
                                        </p:tgtEl>
                                        <p:attrNameLst>
                                          <p:attrName>stroke.color</p:attrName>
                                        </p:attrNameLst>
                                      </p:cBhvr>
                                      <p:by>
                                        <p:hsl h="10842353" s="0" l="0"/>
                                      </p:by>
                                    </p:animClr>
                                    <p:set>
                                      <p:cBhvr>
                                        <p:cTn id="60" dur="2000" fill="hold"/>
                                        <p:tgtEl>
                                          <p:spTgt spid="910343"/>
                                        </p:tgtEl>
                                        <p:attrNameLst>
                                          <p:attrName>fill.type</p:attrName>
                                        </p:attrNameLst>
                                      </p:cBhvr>
                                      <p:to>
                                        <p:strVal val="solid"/>
                                      </p:to>
                                    </p:set>
                                  </p:childTnLst>
                                </p:cTn>
                              </p:par>
                              <p:par>
                                <p:cTn id="61" presetID="23" presetClass="emph" presetSubtype="0" fill="hold" grpId="5" nodeType="withEffect">
                                  <p:stCondLst>
                                    <p:cond delay="4500"/>
                                  </p:stCondLst>
                                  <p:childTnLst>
                                    <p:animClr clrSpc="hsl" dir="cw">
                                      <p:cBhvr override="childStyle">
                                        <p:cTn id="62" dur="2000" fill="hold"/>
                                        <p:tgtEl>
                                          <p:spTgt spid="910344"/>
                                        </p:tgtEl>
                                        <p:attrNameLst>
                                          <p:attrName>style.color</p:attrName>
                                        </p:attrNameLst>
                                      </p:cBhvr>
                                      <p:by>
                                        <p:hsl h="10842353" s="0" l="0"/>
                                      </p:by>
                                    </p:animClr>
                                    <p:animClr clrSpc="hsl" dir="cw">
                                      <p:cBhvr>
                                        <p:cTn id="63" dur="2000" fill="hold"/>
                                        <p:tgtEl>
                                          <p:spTgt spid="910344"/>
                                        </p:tgtEl>
                                        <p:attrNameLst>
                                          <p:attrName>fillcolor</p:attrName>
                                        </p:attrNameLst>
                                      </p:cBhvr>
                                      <p:by>
                                        <p:hsl h="10842353" s="0" l="0"/>
                                      </p:by>
                                    </p:animClr>
                                    <p:animClr clrSpc="hsl" dir="cw">
                                      <p:cBhvr>
                                        <p:cTn id="64" dur="2000" fill="hold"/>
                                        <p:tgtEl>
                                          <p:spTgt spid="910344"/>
                                        </p:tgtEl>
                                        <p:attrNameLst>
                                          <p:attrName>stroke.color</p:attrName>
                                        </p:attrNameLst>
                                      </p:cBhvr>
                                      <p:by>
                                        <p:hsl h="10842353" s="0" l="0"/>
                                      </p:by>
                                    </p:animClr>
                                    <p:set>
                                      <p:cBhvr>
                                        <p:cTn id="65" dur="2000" fill="hold"/>
                                        <p:tgtEl>
                                          <p:spTgt spid="910344"/>
                                        </p:tgtEl>
                                        <p:attrNameLst>
                                          <p:attrName>fill.type</p:attrName>
                                        </p:attrNameLst>
                                      </p:cBhvr>
                                      <p:to>
                                        <p:strVal val="solid"/>
                                      </p:to>
                                    </p:set>
                                  </p:childTnLst>
                                </p:cTn>
                              </p:par>
                              <p:par>
                                <p:cTn id="66" presetID="21" presetClass="emph" presetSubtype="0" fill="hold" grpId="6" nodeType="withEffect">
                                  <p:stCondLst>
                                    <p:cond delay="6500"/>
                                  </p:stCondLst>
                                  <p:childTnLst>
                                    <p:animClr clrSpc="hsl" dir="cw">
                                      <p:cBhvr override="childStyle">
                                        <p:cTn id="67" dur="1000" fill="hold"/>
                                        <p:tgtEl>
                                          <p:spTgt spid="910343"/>
                                        </p:tgtEl>
                                        <p:attrNameLst>
                                          <p:attrName>style.color</p:attrName>
                                        </p:attrNameLst>
                                      </p:cBhvr>
                                      <p:by>
                                        <p:hsl h="7200000" s="0" l="0"/>
                                      </p:by>
                                    </p:animClr>
                                    <p:animClr clrSpc="hsl" dir="cw">
                                      <p:cBhvr>
                                        <p:cTn id="68" dur="1000" fill="hold"/>
                                        <p:tgtEl>
                                          <p:spTgt spid="910343"/>
                                        </p:tgtEl>
                                        <p:attrNameLst>
                                          <p:attrName>fillcolor</p:attrName>
                                        </p:attrNameLst>
                                      </p:cBhvr>
                                      <p:by>
                                        <p:hsl h="7200000" s="0" l="0"/>
                                      </p:by>
                                    </p:animClr>
                                    <p:animClr clrSpc="hsl" dir="cw">
                                      <p:cBhvr>
                                        <p:cTn id="69" dur="1000" fill="hold"/>
                                        <p:tgtEl>
                                          <p:spTgt spid="910343"/>
                                        </p:tgtEl>
                                        <p:attrNameLst>
                                          <p:attrName>stroke.color</p:attrName>
                                        </p:attrNameLst>
                                      </p:cBhvr>
                                      <p:by>
                                        <p:hsl h="7200000" s="0" l="0"/>
                                      </p:by>
                                    </p:animClr>
                                    <p:set>
                                      <p:cBhvr>
                                        <p:cTn id="70" dur="1000" fill="hold"/>
                                        <p:tgtEl>
                                          <p:spTgt spid="910343"/>
                                        </p:tgtEl>
                                        <p:attrNameLst>
                                          <p:attrName>fill.type</p:attrName>
                                        </p:attrNameLst>
                                      </p:cBhvr>
                                      <p:to>
                                        <p:strVal val="solid"/>
                                      </p:to>
                                    </p:set>
                                  </p:childTnLst>
                                </p:cTn>
                              </p:par>
                              <p:par>
                                <p:cTn id="71" presetID="21" presetClass="emph" presetSubtype="0" fill="hold" grpId="6" nodeType="withEffect">
                                  <p:stCondLst>
                                    <p:cond delay="6500"/>
                                  </p:stCondLst>
                                  <p:childTnLst>
                                    <p:animClr clrSpc="hsl" dir="cw">
                                      <p:cBhvr override="childStyle">
                                        <p:cTn id="72" dur="1000" fill="hold"/>
                                        <p:tgtEl>
                                          <p:spTgt spid="910344"/>
                                        </p:tgtEl>
                                        <p:attrNameLst>
                                          <p:attrName>style.color</p:attrName>
                                        </p:attrNameLst>
                                      </p:cBhvr>
                                      <p:by>
                                        <p:hsl h="7200000" s="0" l="0"/>
                                      </p:by>
                                    </p:animClr>
                                    <p:animClr clrSpc="hsl" dir="cw">
                                      <p:cBhvr>
                                        <p:cTn id="73" dur="1000" fill="hold"/>
                                        <p:tgtEl>
                                          <p:spTgt spid="910344"/>
                                        </p:tgtEl>
                                        <p:attrNameLst>
                                          <p:attrName>fillcolor</p:attrName>
                                        </p:attrNameLst>
                                      </p:cBhvr>
                                      <p:by>
                                        <p:hsl h="7200000" s="0" l="0"/>
                                      </p:by>
                                    </p:animClr>
                                    <p:animClr clrSpc="hsl" dir="cw">
                                      <p:cBhvr>
                                        <p:cTn id="74" dur="1000" fill="hold"/>
                                        <p:tgtEl>
                                          <p:spTgt spid="910344"/>
                                        </p:tgtEl>
                                        <p:attrNameLst>
                                          <p:attrName>stroke.color</p:attrName>
                                        </p:attrNameLst>
                                      </p:cBhvr>
                                      <p:by>
                                        <p:hsl h="7200000" s="0" l="0"/>
                                      </p:by>
                                    </p:animClr>
                                    <p:set>
                                      <p:cBhvr>
                                        <p:cTn id="75" dur="1000" fill="hold"/>
                                        <p:tgtEl>
                                          <p:spTgt spid="91034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audio>
              <p:cMediaNode>
                <p:cTn id="76" fill="hold" display="0">
                  <p:stCondLst>
                    <p:cond delay="indefinite"/>
                  </p:stCondLst>
                  <p:endCondLst>
                    <p:cond evt="onNext" delay="0">
                      <p:tgtEl>
                        <p:sldTgt/>
                      </p:tgtEl>
                    </p:cond>
                    <p:cond evt="onPrev" delay="0">
                      <p:tgtEl>
                        <p:sldTgt/>
                      </p:tgtEl>
                    </p:cond>
                    <p:cond evt="onStopAudio" delay="0">
                      <p:tgtEl>
                        <p:sldTgt/>
                      </p:tgtEl>
                    </p:cond>
                  </p:endCondLst>
                </p:cTn>
                <p:tgtEl>
                  <p:spTgt spid="910346"/>
                </p:tgtEl>
              </p:cMediaNode>
            </p:audio>
          </p:childTnLst>
        </p:cTn>
      </p:par>
    </p:tnLst>
    <p:bldLst>
      <p:bldP spid="910343" grpId="0" animBg="1"/>
      <p:bldP spid="910343" grpId="1" animBg="1"/>
      <p:bldP spid="910343" grpId="2" animBg="1"/>
      <p:bldP spid="910343" grpId="3" animBg="1"/>
      <p:bldP spid="910343" grpId="4" animBg="1"/>
      <p:bldP spid="910343" grpId="5" animBg="1"/>
      <p:bldP spid="910343" grpId="6" animBg="1"/>
      <p:bldP spid="910344" grpId="0" animBg="1"/>
      <p:bldP spid="910344" grpId="1" animBg="1"/>
      <p:bldP spid="910344" grpId="2" animBg="1"/>
      <p:bldP spid="910344" grpId="3" animBg="1"/>
      <p:bldP spid="910344" grpId="4" animBg="1"/>
      <p:bldP spid="910344" grpId="5" animBg="1"/>
      <p:bldP spid="910344" grpId="6"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87138" name="Group 2"/>
          <p:cNvGrpSpPr>
            <a:grpSpLocks/>
          </p:cNvGrpSpPr>
          <p:nvPr/>
        </p:nvGrpSpPr>
        <p:grpSpPr bwMode="auto">
          <a:xfrm>
            <a:off x="1828800" y="1600200"/>
            <a:ext cx="3505200" cy="1905000"/>
            <a:chOff x="1152" y="1008"/>
            <a:chExt cx="2208" cy="1200"/>
          </a:xfrm>
        </p:grpSpPr>
        <p:sp>
          <p:nvSpPr>
            <p:cNvPr id="987139" name="Text Box 3"/>
            <p:cNvSpPr txBox="1">
              <a:spLocks noChangeArrowheads="1"/>
            </p:cNvSpPr>
            <p:nvPr/>
          </p:nvSpPr>
          <p:spPr bwMode="auto">
            <a:xfrm>
              <a:off x="1344" y="1008"/>
              <a:ext cx="1680" cy="608"/>
            </a:xfrm>
            <a:prstGeom prst="rect">
              <a:avLst/>
            </a:prstGeom>
            <a:solidFill>
              <a:schemeClr val="accent1"/>
            </a:solidFill>
            <a:ln w="19050">
              <a:solidFill>
                <a:srgbClr val="3694F3"/>
              </a:solidFill>
              <a:miter lim="800000"/>
              <a:headEnd type="none" w="sm" len="sm"/>
              <a:tailEnd type="none" w="sm" len="sm"/>
            </a:ln>
            <a:effectLst/>
          </p:spPr>
          <p:txBody>
            <a:bodyPr>
              <a:spAutoFit/>
            </a:bodyPr>
            <a:lstStyle/>
            <a:p>
              <a:r>
                <a:rPr lang="en-US" sz="2800" b="1">
                  <a:solidFill>
                    <a:schemeClr val="bg1"/>
                  </a:solidFill>
                </a:rPr>
                <a:t>Is this your </a:t>
              </a:r>
            </a:p>
            <a:p>
              <a:r>
                <a:rPr lang="en-US" sz="2800" b="1">
                  <a:solidFill>
                    <a:schemeClr val="bg1"/>
                  </a:solidFill>
                </a:rPr>
                <a:t>Final Answer?</a:t>
              </a:r>
            </a:p>
          </p:txBody>
        </p:sp>
        <p:sp>
          <p:nvSpPr>
            <p:cNvPr id="987140" name="AutoShape 4">
              <a:hlinkClick r:id="" action="ppaction://noaction" highlightClick="1">
                <a:snd r:embed="rId4" name="laugh2.wav"/>
              </a:hlinkClick>
            </p:cNvPr>
            <p:cNvSpPr>
              <a:spLocks noChangeArrowheads="1"/>
            </p:cNvSpPr>
            <p:nvPr/>
          </p:nvSpPr>
          <p:spPr bwMode="auto">
            <a:xfrm>
              <a:off x="2304" y="1680"/>
              <a:ext cx="996" cy="463"/>
            </a:xfrm>
            <a:prstGeom prst="actionButtonBlank">
              <a:avLst/>
            </a:prstGeom>
            <a:noFill/>
            <a:ln w="12700">
              <a:noFill/>
              <a:miter lim="800000"/>
              <a:headEnd/>
              <a:tailEnd/>
            </a:ln>
            <a:effectLst/>
          </p:spPr>
          <p:txBody>
            <a:bodyPr wrap="none" anchor="ctr"/>
            <a:lstStyle/>
            <a:p>
              <a:endParaRPr lang="es-ES"/>
            </a:p>
          </p:txBody>
        </p:sp>
        <p:sp>
          <p:nvSpPr>
            <p:cNvPr id="987141" name="AutoShape 5"/>
            <p:cNvSpPr>
              <a:spLocks noChangeArrowheads="1"/>
            </p:cNvSpPr>
            <p:nvPr/>
          </p:nvSpPr>
          <p:spPr bwMode="auto">
            <a:xfrm>
              <a:off x="1152" y="1728"/>
              <a:ext cx="1056" cy="480"/>
            </a:xfrm>
            <a:prstGeom prst="roundRect">
              <a:avLst>
                <a:gd name="adj" fmla="val 16667"/>
              </a:avLst>
            </a:prstGeom>
            <a:solidFill>
              <a:schemeClr val="accent2"/>
            </a:solidFill>
            <a:ln w="12700">
              <a:solidFill>
                <a:schemeClr val="tx1"/>
              </a:solidFill>
              <a:round/>
              <a:headEnd type="none" w="sm" len="sm"/>
              <a:tailEnd type="none" w="sm" len="sm"/>
            </a:ln>
            <a:effectLst/>
          </p:spPr>
          <p:txBody>
            <a:bodyPr wrap="none" anchor="ctr"/>
            <a:lstStyle/>
            <a:p>
              <a:r>
                <a:rPr lang="en-US">
                  <a:solidFill>
                    <a:schemeClr val="bg1"/>
                  </a:solidFill>
                </a:rPr>
                <a:t>Yes</a:t>
              </a:r>
            </a:p>
          </p:txBody>
        </p:sp>
        <p:sp>
          <p:nvSpPr>
            <p:cNvPr id="987142" name="AutoShape 6"/>
            <p:cNvSpPr>
              <a:spLocks noChangeArrowheads="1"/>
            </p:cNvSpPr>
            <p:nvPr/>
          </p:nvSpPr>
          <p:spPr bwMode="auto">
            <a:xfrm>
              <a:off x="2304" y="1728"/>
              <a:ext cx="1056" cy="480"/>
            </a:xfrm>
            <a:prstGeom prst="roundRect">
              <a:avLst>
                <a:gd name="adj" fmla="val 16667"/>
              </a:avLst>
            </a:prstGeom>
            <a:solidFill>
              <a:schemeClr val="hlink"/>
            </a:solidFill>
            <a:ln w="12700">
              <a:solidFill>
                <a:schemeClr val="tx1"/>
              </a:solidFill>
              <a:round/>
              <a:headEnd type="none" w="sm" len="sm"/>
              <a:tailEnd type="none" w="sm" len="sm"/>
            </a:ln>
            <a:effectLst/>
          </p:spPr>
          <p:txBody>
            <a:bodyPr wrap="none" anchor="ctr"/>
            <a:lstStyle/>
            <a:p>
              <a:r>
                <a:rPr lang="en-US">
                  <a:solidFill>
                    <a:schemeClr val="bg1"/>
                  </a:solidFill>
                </a:rPr>
                <a:t>No</a:t>
              </a:r>
            </a:p>
          </p:txBody>
        </p:sp>
      </p:grpSp>
      <p:sp>
        <p:nvSpPr>
          <p:cNvPr id="987143" name="AutoShape 7" descr="Denim"/>
          <p:cNvSpPr>
            <a:spLocks noChangeArrowheads="1"/>
          </p:cNvSpPr>
          <p:nvPr/>
        </p:nvSpPr>
        <p:spPr bwMode="auto">
          <a:xfrm>
            <a:off x="4800600" y="3962400"/>
            <a:ext cx="3962400" cy="609600"/>
          </a:xfrm>
          <a:prstGeom prst="hexagon">
            <a:avLst>
              <a:gd name="adj" fmla="val 38789"/>
              <a:gd name="vf" fmla="val 115470"/>
            </a:avLst>
          </a:prstGeom>
          <a:blipFill dpi="0" rotWithShape="1">
            <a:blip r:embed="rId5" cstate="print"/>
            <a:srcRect/>
            <a:tile tx="0" ty="0" sx="100000" sy="100000" flip="none" algn="tl"/>
          </a:blipFill>
          <a:ln w="57150">
            <a:solidFill>
              <a:schemeClr val="accent1"/>
            </a:solidFill>
            <a:miter lim="800000"/>
            <a:headEnd type="none" w="sm" len="sm"/>
            <a:tailEnd type="none" w="sm" len="sm"/>
          </a:ln>
          <a:effectLst/>
        </p:spPr>
        <p:txBody>
          <a:bodyPr wrap="none" anchor="ctr"/>
          <a:lstStyle/>
          <a:p>
            <a:endParaRPr lang="es-ES"/>
          </a:p>
        </p:txBody>
      </p:sp>
      <p:sp>
        <p:nvSpPr>
          <p:cNvPr id="987144" name="AutoShape 8">
            <a:hlinkClick r:id="" action="ppaction://noaction" highlightClick="1">
              <a:snd r:embed="rId4" name="laugh2.wav"/>
            </a:hlinkClick>
          </p:cNvPr>
          <p:cNvSpPr>
            <a:spLocks noChangeArrowheads="1"/>
          </p:cNvSpPr>
          <p:nvPr/>
        </p:nvSpPr>
        <p:spPr bwMode="auto">
          <a:xfrm>
            <a:off x="3657600" y="2743200"/>
            <a:ext cx="1676400" cy="719138"/>
          </a:xfrm>
          <a:prstGeom prst="actionButtonBlank">
            <a:avLst/>
          </a:prstGeom>
          <a:noFill/>
          <a:ln w="12700">
            <a:noFill/>
            <a:miter lim="800000"/>
            <a:headEnd/>
            <a:tailEnd/>
          </a:ln>
          <a:effectLst/>
        </p:spPr>
        <p:txBody>
          <a:bodyPr wrap="none" anchor="ctr"/>
          <a:lstStyle/>
          <a:p>
            <a:endParaRPr lang="es-ES"/>
          </a:p>
        </p:txBody>
      </p:sp>
      <p:sp>
        <p:nvSpPr>
          <p:cNvPr id="987145" name="Rectangle 9"/>
          <p:cNvSpPr>
            <a:spLocks noGrp="1" noChangeArrowheads="1"/>
          </p:cNvSpPr>
          <p:nvPr>
            <p:ph type="title"/>
          </p:nvPr>
        </p:nvSpPr>
        <p:spPr bwMode="auto">
          <a:xfrm>
            <a:off x="685800" y="533400"/>
            <a:ext cx="5029200" cy="1143000"/>
          </a:xfrm>
          <a:noFill/>
          <a:ln>
            <a:miter lim="800000"/>
            <a:headEnd/>
            <a:tailEnd/>
          </a:ln>
        </p:spPr>
        <p:txBody>
          <a:bodyPr vert="horz" wrap="square" lIns="91440" tIns="45720" rIns="91440" bIns="45720" numCol="1" anchor="t" anchorCtr="0" compatLnSpc="1">
            <a:prstTxWarp prst="textNoShape">
              <a:avLst/>
            </a:prstTxWarp>
          </a:bodyPr>
          <a:lstStyle/>
          <a:p>
            <a:pPr algn="ctr"/>
            <a:r>
              <a:rPr lang="en-US" sz="2600" b="1">
                <a:solidFill>
                  <a:srgbClr val="FFFF00"/>
                </a:solidFill>
              </a:rPr>
              <a:t>Question 9?</a:t>
            </a:r>
            <a:br>
              <a:rPr lang="en-US" sz="2600" b="1">
                <a:solidFill>
                  <a:srgbClr val="FFFF00"/>
                </a:solidFill>
              </a:rPr>
            </a:br>
            <a:endParaRPr lang="en-US" sz="2600" b="1">
              <a:solidFill>
                <a:srgbClr val="FFFF00"/>
              </a:solidFill>
            </a:endParaRPr>
          </a:p>
        </p:txBody>
      </p:sp>
      <p:sp>
        <p:nvSpPr>
          <p:cNvPr id="987146" name="Rectangle 10"/>
          <p:cNvSpPr>
            <a:spLocks noGrp="1" noChangeArrowheads="1"/>
          </p:cNvSpPr>
          <p:nvPr>
            <p:ph type="body" sz="half" idx="1"/>
          </p:nvPr>
        </p:nvSpPr>
        <p:spPr bwMode="auto">
          <a:xfrm>
            <a:off x="1219200" y="4038600"/>
            <a:ext cx="3048000" cy="1066800"/>
          </a:xfrm>
          <a:noFill/>
          <a:ln>
            <a:miter lim="800000"/>
            <a:headEnd/>
            <a:tailEnd/>
          </a:ln>
        </p:spPr>
        <p:txBody>
          <a:bodyPr vert="horz" wrap="square" lIns="91440" tIns="45720" rIns="91440" bIns="45720" numCol="1" anchor="t" anchorCtr="0" compatLnSpc="1">
            <a:prstTxWarp prst="textNoShape">
              <a:avLst/>
            </a:prstTxWarp>
          </a:bodyPr>
          <a:lstStyle/>
          <a:p>
            <a:pPr>
              <a:lnSpc>
                <a:spcPct val="90000"/>
              </a:lnSpc>
              <a:buFontTx/>
              <a:buNone/>
              <a:tabLst>
                <a:tab pos="4511675" algn="l"/>
              </a:tabLst>
            </a:pPr>
            <a:r>
              <a:rPr lang="en-US" sz="2400" b="1">
                <a:solidFill>
                  <a:schemeClr val="bg1"/>
                </a:solidFill>
              </a:rPr>
              <a:t>Wrong Answer</a:t>
            </a:r>
          </a:p>
          <a:p>
            <a:pPr>
              <a:lnSpc>
                <a:spcPct val="90000"/>
              </a:lnSpc>
              <a:buFontTx/>
              <a:buNone/>
              <a:tabLst>
                <a:tab pos="4511675" algn="l"/>
              </a:tabLst>
            </a:pPr>
            <a:endParaRPr lang="en-US" sz="1400" b="1">
              <a:solidFill>
                <a:schemeClr val="bg1"/>
              </a:solidFill>
            </a:endParaRPr>
          </a:p>
          <a:p>
            <a:pPr>
              <a:lnSpc>
                <a:spcPct val="90000"/>
              </a:lnSpc>
              <a:buFontTx/>
              <a:buNone/>
              <a:tabLst>
                <a:tab pos="4511675" algn="l"/>
              </a:tabLst>
            </a:pPr>
            <a:r>
              <a:rPr lang="en-US" sz="2400" b="1">
                <a:solidFill>
                  <a:schemeClr val="bg1"/>
                </a:solidFill>
              </a:rPr>
              <a:t>Wrong Answer</a:t>
            </a:r>
          </a:p>
        </p:txBody>
      </p:sp>
      <p:sp>
        <p:nvSpPr>
          <p:cNvPr id="987147" name="Rectangle 11"/>
          <p:cNvSpPr>
            <a:spLocks noGrp="1" noChangeArrowheads="1"/>
          </p:cNvSpPr>
          <p:nvPr>
            <p:ph type="body" sz="half" idx="2"/>
          </p:nvPr>
        </p:nvSpPr>
        <p:spPr bwMode="auto">
          <a:xfrm>
            <a:off x="5486400" y="4038600"/>
            <a:ext cx="4038600" cy="1295400"/>
          </a:xfrm>
          <a:noFill/>
          <a:ln>
            <a:miter lim="800000"/>
            <a:headEnd/>
            <a:tailEnd/>
          </a:ln>
        </p:spPr>
        <p:txBody>
          <a:bodyPr vert="horz" wrap="square" lIns="91440" tIns="45720" rIns="91440" bIns="45720" numCol="1" anchor="t" anchorCtr="0" compatLnSpc="1">
            <a:prstTxWarp prst="textNoShape">
              <a:avLst/>
            </a:prstTxWarp>
          </a:bodyPr>
          <a:lstStyle/>
          <a:p>
            <a:pPr>
              <a:buFontTx/>
              <a:buNone/>
            </a:pPr>
            <a:r>
              <a:rPr lang="en-US" sz="2400" b="1">
                <a:solidFill>
                  <a:schemeClr val="bg1"/>
                </a:solidFill>
              </a:rPr>
              <a:t>Correct Answer</a:t>
            </a:r>
          </a:p>
          <a:p>
            <a:pPr>
              <a:buFontTx/>
              <a:buNone/>
            </a:pPr>
            <a:endParaRPr lang="en-US" sz="700" b="1">
              <a:solidFill>
                <a:schemeClr val="bg1"/>
              </a:solidFill>
            </a:endParaRPr>
          </a:p>
          <a:p>
            <a:pPr>
              <a:buFontTx/>
              <a:buNone/>
            </a:pPr>
            <a:r>
              <a:rPr lang="en-US" sz="2400" b="1">
                <a:solidFill>
                  <a:schemeClr val="bg1"/>
                </a:solidFill>
              </a:rPr>
              <a:t>Wrong Answer</a:t>
            </a:r>
          </a:p>
          <a:p>
            <a:pPr>
              <a:buFontTx/>
              <a:buNone/>
            </a:pPr>
            <a:endParaRPr lang="en-US" sz="1600"/>
          </a:p>
        </p:txBody>
      </p:sp>
      <p:sp>
        <p:nvSpPr>
          <p:cNvPr id="987151" name="Rectangle 15"/>
          <p:cNvSpPr>
            <a:spLocks noChangeArrowheads="1"/>
          </p:cNvSpPr>
          <p:nvPr/>
        </p:nvSpPr>
        <p:spPr bwMode="auto">
          <a:xfrm>
            <a:off x="7010400" y="1219200"/>
            <a:ext cx="1219200" cy="381000"/>
          </a:xfrm>
          <a:prstGeom prst="rect">
            <a:avLst/>
          </a:prstGeom>
          <a:solidFill>
            <a:schemeClr val="tx1"/>
          </a:solidFill>
          <a:ln w="12700">
            <a:solidFill>
              <a:schemeClr val="tx1"/>
            </a:solidFill>
            <a:miter lim="800000"/>
            <a:headEnd type="none" w="sm" len="sm"/>
            <a:tailEnd type="none" w="sm" len="sm"/>
          </a:ln>
          <a:effectLst/>
        </p:spPr>
        <p:txBody>
          <a:bodyPr wrap="none" anchor="ctr"/>
          <a:lstStyle/>
          <a:p>
            <a:r>
              <a:rPr lang="en-US" sz="2000" b="1">
                <a:solidFill>
                  <a:srgbClr val="FFFF00"/>
                </a:solidFill>
                <a:latin typeface="Franklin Gothic Medium Cond" pitchFamily="34" charset="0"/>
              </a:rPr>
              <a:t>$100,000</a:t>
            </a:r>
          </a:p>
        </p:txBody>
      </p:sp>
    </p:spTree>
  </p:cSld>
  <p:clrMapOvr>
    <a:masterClrMapping/>
  </p:clrMapOvr>
  <p:transition>
    <p:sndAc>
      <p:stSnd>
        <p:snd r:embed="rId3" name="regentr.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987145"/>
                                        </p:tgtEl>
                                        <p:attrNameLst>
                                          <p:attrName>style.visibility</p:attrName>
                                        </p:attrNameLst>
                                      </p:cBhvr>
                                      <p:to>
                                        <p:strVal val="visible"/>
                                      </p:to>
                                    </p:set>
                                    <p:anim calcmode="lin" valueType="num">
                                      <p:cBhvr>
                                        <p:cTn id="7" dur="1000" fill="hold"/>
                                        <p:tgtEl>
                                          <p:spTgt spid="987145"/>
                                        </p:tgtEl>
                                        <p:attrNameLst>
                                          <p:attrName>ppt_x</p:attrName>
                                        </p:attrNameLst>
                                      </p:cBhvr>
                                      <p:tavLst>
                                        <p:tav tm="0">
                                          <p:val>
                                            <p:strVal val="#ppt_x-.2"/>
                                          </p:val>
                                        </p:tav>
                                        <p:tav tm="100000">
                                          <p:val>
                                            <p:strVal val="#ppt_x"/>
                                          </p:val>
                                        </p:tav>
                                      </p:tavLst>
                                    </p:anim>
                                    <p:anim calcmode="lin" valueType="num">
                                      <p:cBhvr>
                                        <p:cTn id="8" dur="1000" fill="hold"/>
                                        <p:tgtEl>
                                          <p:spTgt spid="987145"/>
                                        </p:tgtEl>
                                        <p:attrNameLst>
                                          <p:attrName>ppt_y</p:attrName>
                                        </p:attrNameLst>
                                      </p:cBhvr>
                                      <p:tavLst>
                                        <p:tav tm="0">
                                          <p:val>
                                            <p:strVal val="#ppt_y"/>
                                          </p:val>
                                        </p:tav>
                                        <p:tav tm="100000">
                                          <p:val>
                                            <p:strVal val="#ppt_y"/>
                                          </p:val>
                                        </p:tav>
                                      </p:tavLst>
                                    </p:anim>
                                    <p:animEffect transition="in" filter="wipe(right)" prLst="gradientSize: 0.1">
                                      <p:cBhvr>
                                        <p:cTn id="9" dur="1000"/>
                                        <p:tgtEl>
                                          <p:spTgt spid="987145"/>
                                        </p:tgtEl>
                                      </p:cBhvr>
                                    </p:animEffect>
                                  </p:childTnLst>
                                </p:cTn>
                              </p:par>
                              <p:par>
                                <p:cTn id="10" presetID="17" presetClass="entr" presetSubtype="10" fill="hold" grpId="0" nodeType="withEffect">
                                  <p:stCondLst>
                                    <p:cond delay="0"/>
                                  </p:stCondLst>
                                  <p:childTnLst>
                                    <p:set>
                                      <p:cBhvr>
                                        <p:cTn id="11" dur="1" fill="hold">
                                          <p:stCondLst>
                                            <p:cond delay="0"/>
                                          </p:stCondLst>
                                        </p:cTn>
                                        <p:tgtEl>
                                          <p:spTgt spid="987146">
                                            <p:txEl>
                                              <p:pRg st="0" end="0"/>
                                            </p:txEl>
                                          </p:spTgt>
                                        </p:tgtEl>
                                        <p:attrNameLst>
                                          <p:attrName>style.visibility</p:attrName>
                                        </p:attrNameLst>
                                      </p:cBhvr>
                                      <p:to>
                                        <p:strVal val="visible"/>
                                      </p:to>
                                    </p:set>
                                    <p:anim calcmode="lin" valueType="num">
                                      <p:cBhvr>
                                        <p:cTn id="12" dur="500" fill="hold"/>
                                        <p:tgtEl>
                                          <p:spTgt spid="987146">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987146">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grpId="0" nodeType="clickEffect">
                                  <p:stCondLst>
                                    <p:cond delay="0"/>
                                  </p:stCondLst>
                                  <p:childTnLst>
                                    <p:set>
                                      <p:cBhvr>
                                        <p:cTn id="17" dur="1" fill="hold">
                                          <p:stCondLst>
                                            <p:cond delay="0"/>
                                          </p:stCondLst>
                                        </p:cTn>
                                        <p:tgtEl>
                                          <p:spTgt spid="987146">
                                            <p:txEl>
                                              <p:pRg st="2" end="2"/>
                                            </p:txEl>
                                          </p:spTgt>
                                        </p:tgtEl>
                                        <p:attrNameLst>
                                          <p:attrName>style.visibility</p:attrName>
                                        </p:attrNameLst>
                                      </p:cBhvr>
                                      <p:to>
                                        <p:strVal val="visible"/>
                                      </p:to>
                                    </p:set>
                                    <p:anim calcmode="lin" valueType="num">
                                      <p:cBhvr>
                                        <p:cTn id="18" dur="500" fill="hold"/>
                                        <p:tgtEl>
                                          <p:spTgt spid="987146">
                                            <p:txEl>
                                              <p:pRg st="2" end="2"/>
                                            </p:txEl>
                                          </p:spTgt>
                                        </p:tgtEl>
                                        <p:attrNameLst>
                                          <p:attrName>ppt_w</p:attrName>
                                        </p:attrNameLst>
                                      </p:cBhvr>
                                      <p:tavLst>
                                        <p:tav tm="0">
                                          <p:val>
                                            <p:fltVal val="0"/>
                                          </p:val>
                                        </p:tav>
                                        <p:tav tm="100000">
                                          <p:val>
                                            <p:strVal val="#ppt_w"/>
                                          </p:val>
                                        </p:tav>
                                      </p:tavLst>
                                    </p:anim>
                                    <p:anim calcmode="lin" valueType="num">
                                      <p:cBhvr>
                                        <p:cTn id="19" dur="500" fill="hold"/>
                                        <p:tgtEl>
                                          <p:spTgt spid="987146">
                                            <p:txEl>
                                              <p:pRg st="2" end="2"/>
                                            </p:txEl>
                                          </p:spTgt>
                                        </p:tgtEl>
                                        <p:attrNameLst>
                                          <p:attrName>ppt_h</p:attrName>
                                        </p:attrNameLst>
                                      </p:cBhvr>
                                      <p:tavLst>
                                        <p:tav tm="0">
                                          <p:val>
                                            <p:strVal val="#ppt_h"/>
                                          </p:val>
                                        </p:tav>
                                        <p:tav tm="100000">
                                          <p:val>
                                            <p:strVal val="#ppt_h"/>
                                          </p:val>
                                        </p:tav>
                                      </p:tavLst>
                                    </p:anim>
                                  </p:childTnLst>
                                </p:cTn>
                              </p:par>
                              <p:par>
                                <p:cTn id="20" presetID="17" presetClass="entr" presetSubtype="10" fill="hold" grpId="0" nodeType="withEffect">
                                  <p:stCondLst>
                                    <p:cond delay="0"/>
                                  </p:stCondLst>
                                  <p:childTnLst>
                                    <p:set>
                                      <p:cBhvr>
                                        <p:cTn id="21" dur="1" fill="hold">
                                          <p:stCondLst>
                                            <p:cond delay="0"/>
                                          </p:stCondLst>
                                        </p:cTn>
                                        <p:tgtEl>
                                          <p:spTgt spid="987147">
                                            <p:txEl>
                                              <p:pRg st="0" end="0"/>
                                            </p:txEl>
                                          </p:spTgt>
                                        </p:tgtEl>
                                        <p:attrNameLst>
                                          <p:attrName>style.visibility</p:attrName>
                                        </p:attrNameLst>
                                      </p:cBhvr>
                                      <p:to>
                                        <p:strVal val="visible"/>
                                      </p:to>
                                    </p:set>
                                    <p:anim calcmode="lin" valueType="num">
                                      <p:cBhvr>
                                        <p:cTn id="22" dur="500" fill="hold"/>
                                        <p:tgtEl>
                                          <p:spTgt spid="987147">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987147">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17" presetClass="entr" presetSubtype="10" fill="hold" grpId="0" nodeType="clickEffect">
                                  <p:stCondLst>
                                    <p:cond delay="0"/>
                                  </p:stCondLst>
                                  <p:childTnLst>
                                    <p:set>
                                      <p:cBhvr>
                                        <p:cTn id="27" dur="1" fill="hold">
                                          <p:stCondLst>
                                            <p:cond delay="0"/>
                                          </p:stCondLst>
                                        </p:cTn>
                                        <p:tgtEl>
                                          <p:spTgt spid="987147">
                                            <p:txEl>
                                              <p:pRg st="2" end="2"/>
                                            </p:txEl>
                                          </p:spTgt>
                                        </p:tgtEl>
                                        <p:attrNameLst>
                                          <p:attrName>style.visibility</p:attrName>
                                        </p:attrNameLst>
                                      </p:cBhvr>
                                      <p:to>
                                        <p:strVal val="visible"/>
                                      </p:to>
                                    </p:set>
                                    <p:anim calcmode="lin" valueType="num">
                                      <p:cBhvr>
                                        <p:cTn id="28" dur="500" fill="hold"/>
                                        <p:tgtEl>
                                          <p:spTgt spid="987147">
                                            <p:txEl>
                                              <p:pRg st="2" end="2"/>
                                            </p:txEl>
                                          </p:spTgt>
                                        </p:tgtEl>
                                        <p:attrNameLst>
                                          <p:attrName>ppt_w</p:attrName>
                                        </p:attrNameLst>
                                      </p:cBhvr>
                                      <p:tavLst>
                                        <p:tav tm="0">
                                          <p:val>
                                            <p:fltVal val="0"/>
                                          </p:val>
                                        </p:tav>
                                        <p:tav tm="100000">
                                          <p:val>
                                            <p:strVal val="#ppt_w"/>
                                          </p:val>
                                        </p:tav>
                                      </p:tavLst>
                                    </p:anim>
                                    <p:anim calcmode="lin" valueType="num">
                                      <p:cBhvr>
                                        <p:cTn id="29" dur="500" fill="hold"/>
                                        <p:tgtEl>
                                          <p:spTgt spid="987147">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31" presetClass="entr" presetSubtype="0" fill="hold" nodeType="clickEffect">
                                  <p:stCondLst>
                                    <p:cond delay="0"/>
                                  </p:stCondLst>
                                  <p:iterate type="lt">
                                    <p:tmPct val="5000"/>
                                  </p:iterate>
                                  <p:childTnLst>
                                    <p:set>
                                      <p:cBhvr>
                                        <p:cTn id="33" dur="1" fill="hold">
                                          <p:stCondLst>
                                            <p:cond delay="0"/>
                                          </p:stCondLst>
                                        </p:cTn>
                                        <p:tgtEl>
                                          <p:spTgt spid="987138"/>
                                        </p:tgtEl>
                                        <p:attrNameLst>
                                          <p:attrName>style.visibility</p:attrName>
                                        </p:attrNameLst>
                                      </p:cBhvr>
                                      <p:to>
                                        <p:strVal val="visible"/>
                                      </p:to>
                                    </p:set>
                                    <p:anim calcmode="lin" valueType="num">
                                      <p:cBhvr>
                                        <p:cTn id="34" dur="1000" fill="hold"/>
                                        <p:tgtEl>
                                          <p:spTgt spid="987138"/>
                                        </p:tgtEl>
                                        <p:attrNameLst>
                                          <p:attrName>ppt_w</p:attrName>
                                        </p:attrNameLst>
                                      </p:cBhvr>
                                      <p:tavLst>
                                        <p:tav tm="0">
                                          <p:val>
                                            <p:fltVal val="0"/>
                                          </p:val>
                                        </p:tav>
                                        <p:tav tm="100000">
                                          <p:val>
                                            <p:strVal val="#ppt_w"/>
                                          </p:val>
                                        </p:tav>
                                      </p:tavLst>
                                    </p:anim>
                                    <p:anim calcmode="lin" valueType="num">
                                      <p:cBhvr>
                                        <p:cTn id="35" dur="1000" fill="hold"/>
                                        <p:tgtEl>
                                          <p:spTgt spid="987138"/>
                                        </p:tgtEl>
                                        <p:attrNameLst>
                                          <p:attrName>ppt_h</p:attrName>
                                        </p:attrNameLst>
                                      </p:cBhvr>
                                      <p:tavLst>
                                        <p:tav tm="0">
                                          <p:val>
                                            <p:fltVal val="0"/>
                                          </p:val>
                                        </p:tav>
                                        <p:tav tm="100000">
                                          <p:val>
                                            <p:strVal val="#ppt_h"/>
                                          </p:val>
                                        </p:tav>
                                      </p:tavLst>
                                    </p:anim>
                                    <p:anim calcmode="lin" valueType="num">
                                      <p:cBhvr>
                                        <p:cTn id="36" dur="1000" fill="hold"/>
                                        <p:tgtEl>
                                          <p:spTgt spid="987138"/>
                                        </p:tgtEl>
                                        <p:attrNameLst>
                                          <p:attrName>style.rotation</p:attrName>
                                        </p:attrNameLst>
                                      </p:cBhvr>
                                      <p:tavLst>
                                        <p:tav tm="0">
                                          <p:val>
                                            <p:fltVal val="90"/>
                                          </p:val>
                                        </p:tav>
                                        <p:tav tm="100000">
                                          <p:val>
                                            <p:fltVal val="0"/>
                                          </p:val>
                                        </p:tav>
                                      </p:tavLst>
                                    </p:anim>
                                    <p:animEffect transition="in" filter="fade">
                                      <p:cBhvr>
                                        <p:cTn id="37" dur="1000"/>
                                        <p:tgtEl>
                                          <p:spTgt spid="987138"/>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987143"/>
                                        </p:tgtEl>
                                        <p:attrNameLst>
                                          <p:attrName>style.visibility</p:attrName>
                                        </p:attrNameLst>
                                      </p:cBhvr>
                                      <p:to>
                                        <p:strVal val="visible"/>
                                      </p:to>
                                    </p:set>
                                    <p:animEffect transition="in" filter="checkerboard(across)">
                                      <p:cBhvr>
                                        <p:cTn id="42" dur="500"/>
                                        <p:tgtEl>
                                          <p:spTgt spid="987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7143" grpId="0" animBg="1"/>
      <p:bldP spid="987145" grpId="0"/>
      <p:bldP spid="987146" grpId="0" build="p"/>
      <p:bldP spid="98714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89186" name="Group 2"/>
          <p:cNvGrpSpPr>
            <a:grpSpLocks/>
          </p:cNvGrpSpPr>
          <p:nvPr/>
        </p:nvGrpSpPr>
        <p:grpSpPr bwMode="auto">
          <a:xfrm>
            <a:off x="1828800" y="1600200"/>
            <a:ext cx="3505200" cy="1905000"/>
            <a:chOff x="1152" y="1008"/>
            <a:chExt cx="2208" cy="1200"/>
          </a:xfrm>
        </p:grpSpPr>
        <p:sp>
          <p:nvSpPr>
            <p:cNvPr id="989187" name="Text Box 3"/>
            <p:cNvSpPr txBox="1">
              <a:spLocks noChangeArrowheads="1"/>
            </p:cNvSpPr>
            <p:nvPr/>
          </p:nvSpPr>
          <p:spPr bwMode="auto">
            <a:xfrm>
              <a:off x="1344" y="1008"/>
              <a:ext cx="1680" cy="608"/>
            </a:xfrm>
            <a:prstGeom prst="rect">
              <a:avLst/>
            </a:prstGeom>
            <a:solidFill>
              <a:schemeClr val="accent1"/>
            </a:solidFill>
            <a:ln w="19050">
              <a:solidFill>
                <a:srgbClr val="3694F3"/>
              </a:solidFill>
              <a:miter lim="800000"/>
              <a:headEnd type="none" w="sm" len="sm"/>
              <a:tailEnd type="none" w="sm" len="sm"/>
            </a:ln>
            <a:effectLst/>
          </p:spPr>
          <p:txBody>
            <a:bodyPr>
              <a:spAutoFit/>
            </a:bodyPr>
            <a:lstStyle/>
            <a:p>
              <a:r>
                <a:rPr lang="en-US" sz="2800" b="1">
                  <a:solidFill>
                    <a:schemeClr val="bg1"/>
                  </a:solidFill>
                </a:rPr>
                <a:t>Is this your </a:t>
              </a:r>
            </a:p>
            <a:p>
              <a:r>
                <a:rPr lang="en-US" sz="2800" b="1">
                  <a:solidFill>
                    <a:schemeClr val="bg1"/>
                  </a:solidFill>
                </a:rPr>
                <a:t>Final Answer?</a:t>
              </a:r>
            </a:p>
          </p:txBody>
        </p:sp>
        <p:sp>
          <p:nvSpPr>
            <p:cNvPr id="989188" name="AutoShape 4">
              <a:hlinkClick r:id="" action="ppaction://noaction" highlightClick="1">
                <a:snd r:embed="rId4" name="laugh2.wav"/>
              </a:hlinkClick>
            </p:cNvPr>
            <p:cNvSpPr>
              <a:spLocks noChangeArrowheads="1"/>
            </p:cNvSpPr>
            <p:nvPr/>
          </p:nvSpPr>
          <p:spPr bwMode="auto">
            <a:xfrm>
              <a:off x="2304" y="1680"/>
              <a:ext cx="996" cy="463"/>
            </a:xfrm>
            <a:prstGeom prst="actionButtonBlank">
              <a:avLst/>
            </a:prstGeom>
            <a:noFill/>
            <a:ln w="12700">
              <a:noFill/>
              <a:miter lim="800000"/>
              <a:headEnd/>
              <a:tailEnd/>
            </a:ln>
            <a:effectLst/>
          </p:spPr>
          <p:txBody>
            <a:bodyPr wrap="none" anchor="ctr"/>
            <a:lstStyle/>
            <a:p>
              <a:endParaRPr lang="es-ES"/>
            </a:p>
          </p:txBody>
        </p:sp>
        <p:sp>
          <p:nvSpPr>
            <p:cNvPr id="989189" name="AutoShape 5"/>
            <p:cNvSpPr>
              <a:spLocks noChangeArrowheads="1"/>
            </p:cNvSpPr>
            <p:nvPr/>
          </p:nvSpPr>
          <p:spPr bwMode="auto">
            <a:xfrm>
              <a:off x="1152" y="1728"/>
              <a:ext cx="1056" cy="480"/>
            </a:xfrm>
            <a:prstGeom prst="roundRect">
              <a:avLst>
                <a:gd name="adj" fmla="val 16667"/>
              </a:avLst>
            </a:prstGeom>
            <a:solidFill>
              <a:schemeClr val="accent2"/>
            </a:solidFill>
            <a:ln w="12700">
              <a:solidFill>
                <a:schemeClr val="tx1"/>
              </a:solidFill>
              <a:round/>
              <a:headEnd type="none" w="sm" len="sm"/>
              <a:tailEnd type="none" w="sm" len="sm"/>
            </a:ln>
            <a:effectLst/>
          </p:spPr>
          <p:txBody>
            <a:bodyPr wrap="none" anchor="ctr"/>
            <a:lstStyle/>
            <a:p>
              <a:r>
                <a:rPr lang="en-US">
                  <a:solidFill>
                    <a:schemeClr val="bg1"/>
                  </a:solidFill>
                </a:rPr>
                <a:t>Yes</a:t>
              </a:r>
            </a:p>
          </p:txBody>
        </p:sp>
        <p:sp>
          <p:nvSpPr>
            <p:cNvPr id="989190" name="AutoShape 6"/>
            <p:cNvSpPr>
              <a:spLocks noChangeArrowheads="1"/>
            </p:cNvSpPr>
            <p:nvPr/>
          </p:nvSpPr>
          <p:spPr bwMode="auto">
            <a:xfrm>
              <a:off x="2304" y="1728"/>
              <a:ext cx="1056" cy="480"/>
            </a:xfrm>
            <a:prstGeom prst="roundRect">
              <a:avLst>
                <a:gd name="adj" fmla="val 16667"/>
              </a:avLst>
            </a:prstGeom>
            <a:solidFill>
              <a:schemeClr val="hlink"/>
            </a:solidFill>
            <a:ln w="12700">
              <a:solidFill>
                <a:schemeClr val="tx1"/>
              </a:solidFill>
              <a:round/>
              <a:headEnd type="none" w="sm" len="sm"/>
              <a:tailEnd type="none" w="sm" len="sm"/>
            </a:ln>
            <a:effectLst/>
          </p:spPr>
          <p:txBody>
            <a:bodyPr wrap="none" anchor="ctr"/>
            <a:lstStyle/>
            <a:p>
              <a:r>
                <a:rPr lang="en-US">
                  <a:solidFill>
                    <a:schemeClr val="bg1"/>
                  </a:solidFill>
                </a:rPr>
                <a:t>No</a:t>
              </a:r>
            </a:p>
          </p:txBody>
        </p:sp>
      </p:grpSp>
      <p:sp>
        <p:nvSpPr>
          <p:cNvPr id="989191" name="AutoShape 7" descr="Denim"/>
          <p:cNvSpPr>
            <a:spLocks noChangeArrowheads="1"/>
          </p:cNvSpPr>
          <p:nvPr/>
        </p:nvSpPr>
        <p:spPr bwMode="auto">
          <a:xfrm>
            <a:off x="4800600" y="4648200"/>
            <a:ext cx="3962400" cy="609600"/>
          </a:xfrm>
          <a:prstGeom prst="hexagon">
            <a:avLst>
              <a:gd name="adj" fmla="val 38789"/>
              <a:gd name="vf" fmla="val 115470"/>
            </a:avLst>
          </a:prstGeom>
          <a:blipFill dpi="0" rotWithShape="1">
            <a:blip r:embed="rId5" cstate="print"/>
            <a:srcRect/>
            <a:tile tx="0" ty="0" sx="100000" sy="100000" flip="none" algn="tl"/>
          </a:blipFill>
          <a:ln w="57150">
            <a:solidFill>
              <a:schemeClr val="accent1"/>
            </a:solidFill>
            <a:miter lim="800000"/>
            <a:headEnd type="none" w="sm" len="sm"/>
            <a:tailEnd type="none" w="sm" len="sm"/>
          </a:ln>
          <a:effectLst/>
        </p:spPr>
        <p:txBody>
          <a:bodyPr wrap="none" anchor="ctr"/>
          <a:lstStyle/>
          <a:p>
            <a:endParaRPr lang="es-ES"/>
          </a:p>
        </p:txBody>
      </p:sp>
      <p:sp>
        <p:nvSpPr>
          <p:cNvPr id="989192" name="AutoShape 8">
            <a:hlinkClick r:id="" action="ppaction://noaction" highlightClick="1">
              <a:snd r:embed="rId4" name="laugh2.wav"/>
            </a:hlinkClick>
          </p:cNvPr>
          <p:cNvSpPr>
            <a:spLocks noChangeArrowheads="1"/>
          </p:cNvSpPr>
          <p:nvPr/>
        </p:nvSpPr>
        <p:spPr bwMode="auto">
          <a:xfrm>
            <a:off x="3657600" y="2743200"/>
            <a:ext cx="1676400" cy="719138"/>
          </a:xfrm>
          <a:prstGeom prst="actionButtonBlank">
            <a:avLst/>
          </a:prstGeom>
          <a:noFill/>
          <a:ln w="12700">
            <a:noFill/>
            <a:miter lim="800000"/>
            <a:headEnd/>
            <a:tailEnd/>
          </a:ln>
          <a:effectLst/>
        </p:spPr>
        <p:txBody>
          <a:bodyPr wrap="none" anchor="ctr"/>
          <a:lstStyle/>
          <a:p>
            <a:endParaRPr lang="es-ES"/>
          </a:p>
        </p:txBody>
      </p:sp>
      <p:sp>
        <p:nvSpPr>
          <p:cNvPr id="989193" name="Rectangle 9"/>
          <p:cNvSpPr>
            <a:spLocks noGrp="1" noChangeArrowheads="1"/>
          </p:cNvSpPr>
          <p:nvPr>
            <p:ph type="title"/>
          </p:nvPr>
        </p:nvSpPr>
        <p:spPr bwMode="auto">
          <a:xfrm>
            <a:off x="685800" y="533400"/>
            <a:ext cx="5029200" cy="1143000"/>
          </a:xfrm>
          <a:noFill/>
          <a:ln>
            <a:miter lim="800000"/>
            <a:headEnd/>
            <a:tailEnd/>
          </a:ln>
        </p:spPr>
        <p:txBody>
          <a:bodyPr vert="horz" wrap="square" lIns="91440" tIns="45720" rIns="91440" bIns="45720" numCol="1" anchor="t" anchorCtr="0" compatLnSpc="1">
            <a:prstTxWarp prst="textNoShape">
              <a:avLst/>
            </a:prstTxWarp>
          </a:bodyPr>
          <a:lstStyle/>
          <a:p>
            <a:pPr algn="ctr"/>
            <a:r>
              <a:rPr lang="en-US" sz="2600" b="1">
                <a:solidFill>
                  <a:srgbClr val="FFFF00"/>
                </a:solidFill>
              </a:rPr>
              <a:t>Question 10?</a:t>
            </a:r>
            <a:br>
              <a:rPr lang="en-US" sz="2600" b="1">
                <a:solidFill>
                  <a:srgbClr val="FFFF00"/>
                </a:solidFill>
              </a:rPr>
            </a:br>
            <a:endParaRPr lang="en-US" sz="2600" b="1">
              <a:solidFill>
                <a:srgbClr val="FFFF00"/>
              </a:solidFill>
            </a:endParaRPr>
          </a:p>
        </p:txBody>
      </p:sp>
      <p:sp>
        <p:nvSpPr>
          <p:cNvPr id="989194" name="Rectangle 10"/>
          <p:cNvSpPr>
            <a:spLocks noGrp="1" noChangeArrowheads="1"/>
          </p:cNvSpPr>
          <p:nvPr>
            <p:ph type="body" sz="half" idx="1"/>
          </p:nvPr>
        </p:nvSpPr>
        <p:spPr bwMode="auto">
          <a:xfrm>
            <a:off x="1219200" y="4038600"/>
            <a:ext cx="3048000" cy="1066800"/>
          </a:xfrm>
          <a:noFill/>
          <a:ln>
            <a:miter lim="800000"/>
            <a:headEnd/>
            <a:tailEnd/>
          </a:ln>
        </p:spPr>
        <p:txBody>
          <a:bodyPr vert="horz" wrap="square" lIns="91440" tIns="45720" rIns="91440" bIns="45720" numCol="1" anchor="t" anchorCtr="0" compatLnSpc="1">
            <a:prstTxWarp prst="textNoShape">
              <a:avLst/>
            </a:prstTxWarp>
          </a:bodyPr>
          <a:lstStyle/>
          <a:p>
            <a:pPr>
              <a:lnSpc>
                <a:spcPct val="90000"/>
              </a:lnSpc>
              <a:buFontTx/>
              <a:buNone/>
              <a:tabLst>
                <a:tab pos="4511675" algn="l"/>
              </a:tabLst>
            </a:pPr>
            <a:r>
              <a:rPr lang="en-US" sz="2400" b="1">
                <a:solidFill>
                  <a:schemeClr val="bg1"/>
                </a:solidFill>
              </a:rPr>
              <a:t>Wrong Answer</a:t>
            </a:r>
          </a:p>
          <a:p>
            <a:pPr>
              <a:lnSpc>
                <a:spcPct val="90000"/>
              </a:lnSpc>
              <a:buFontTx/>
              <a:buNone/>
              <a:tabLst>
                <a:tab pos="4511675" algn="l"/>
              </a:tabLst>
            </a:pPr>
            <a:endParaRPr lang="en-US" sz="1400" b="1">
              <a:solidFill>
                <a:schemeClr val="bg1"/>
              </a:solidFill>
            </a:endParaRPr>
          </a:p>
          <a:p>
            <a:pPr>
              <a:lnSpc>
                <a:spcPct val="90000"/>
              </a:lnSpc>
              <a:buFontTx/>
              <a:buNone/>
              <a:tabLst>
                <a:tab pos="4511675" algn="l"/>
              </a:tabLst>
            </a:pPr>
            <a:r>
              <a:rPr lang="en-US" sz="2400" b="1">
                <a:solidFill>
                  <a:schemeClr val="bg1"/>
                </a:solidFill>
              </a:rPr>
              <a:t>Wrong Answer</a:t>
            </a:r>
          </a:p>
        </p:txBody>
      </p:sp>
      <p:sp>
        <p:nvSpPr>
          <p:cNvPr id="989195" name="Rectangle 11"/>
          <p:cNvSpPr>
            <a:spLocks noGrp="1" noChangeArrowheads="1"/>
          </p:cNvSpPr>
          <p:nvPr>
            <p:ph type="body" sz="half" idx="2"/>
          </p:nvPr>
        </p:nvSpPr>
        <p:spPr bwMode="auto">
          <a:xfrm>
            <a:off x="5486400" y="4038600"/>
            <a:ext cx="4038600" cy="1295400"/>
          </a:xfrm>
          <a:noFill/>
          <a:ln>
            <a:miter lim="800000"/>
            <a:headEnd/>
            <a:tailEnd/>
          </a:ln>
        </p:spPr>
        <p:txBody>
          <a:bodyPr vert="horz" wrap="square" lIns="91440" tIns="45720" rIns="91440" bIns="45720" numCol="1" anchor="t" anchorCtr="0" compatLnSpc="1">
            <a:prstTxWarp prst="textNoShape">
              <a:avLst/>
            </a:prstTxWarp>
          </a:bodyPr>
          <a:lstStyle/>
          <a:p>
            <a:pPr>
              <a:buFontTx/>
              <a:buNone/>
            </a:pPr>
            <a:r>
              <a:rPr lang="en-US" sz="2400" b="1">
                <a:solidFill>
                  <a:schemeClr val="bg1"/>
                </a:solidFill>
              </a:rPr>
              <a:t>Wrong Answer</a:t>
            </a:r>
          </a:p>
          <a:p>
            <a:pPr>
              <a:buFontTx/>
              <a:buNone/>
            </a:pPr>
            <a:endParaRPr lang="en-US" sz="900" b="1">
              <a:solidFill>
                <a:schemeClr val="bg1"/>
              </a:solidFill>
            </a:endParaRPr>
          </a:p>
          <a:p>
            <a:pPr>
              <a:buFontTx/>
              <a:buNone/>
            </a:pPr>
            <a:r>
              <a:rPr lang="en-US" sz="2400" b="1">
                <a:solidFill>
                  <a:schemeClr val="bg1"/>
                </a:solidFill>
              </a:rPr>
              <a:t>Correct Answer</a:t>
            </a:r>
          </a:p>
          <a:p>
            <a:pPr>
              <a:buFontTx/>
              <a:buNone/>
            </a:pPr>
            <a:endParaRPr lang="en-US" sz="1600"/>
          </a:p>
        </p:txBody>
      </p:sp>
      <p:sp>
        <p:nvSpPr>
          <p:cNvPr id="989198" name="Rectangle 14"/>
          <p:cNvSpPr>
            <a:spLocks noChangeArrowheads="1"/>
          </p:cNvSpPr>
          <p:nvPr/>
        </p:nvSpPr>
        <p:spPr bwMode="auto">
          <a:xfrm>
            <a:off x="7010400" y="914400"/>
            <a:ext cx="1219200" cy="381000"/>
          </a:xfrm>
          <a:prstGeom prst="rect">
            <a:avLst/>
          </a:prstGeom>
          <a:solidFill>
            <a:schemeClr val="tx1"/>
          </a:solidFill>
          <a:ln w="12700">
            <a:solidFill>
              <a:schemeClr val="tx1"/>
            </a:solidFill>
            <a:miter lim="800000"/>
            <a:headEnd type="none" w="sm" len="sm"/>
            <a:tailEnd type="none" w="sm" len="sm"/>
          </a:ln>
          <a:effectLst/>
        </p:spPr>
        <p:txBody>
          <a:bodyPr wrap="none" anchor="ctr"/>
          <a:lstStyle/>
          <a:p>
            <a:r>
              <a:rPr lang="en-US" sz="2000" b="1">
                <a:solidFill>
                  <a:srgbClr val="FFFF00"/>
                </a:solidFill>
                <a:latin typeface="Franklin Gothic Medium Cond" pitchFamily="34" charset="0"/>
              </a:rPr>
              <a:t>$50,000</a:t>
            </a:r>
          </a:p>
        </p:txBody>
      </p:sp>
    </p:spTree>
  </p:cSld>
  <p:clrMapOvr>
    <a:masterClrMapping/>
  </p:clrMapOvr>
  <p:transition>
    <p:sndAc>
      <p:stSnd>
        <p:snd r:embed="rId3" name="regentr.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989193"/>
                                        </p:tgtEl>
                                        <p:attrNameLst>
                                          <p:attrName>style.visibility</p:attrName>
                                        </p:attrNameLst>
                                      </p:cBhvr>
                                      <p:to>
                                        <p:strVal val="visible"/>
                                      </p:to>
                                    </p:set>
                                    <p:anim calcmode="lin" valueType="num">
                                      <p:cBhvr>
                                        <p:cTn id="7" dur="1000" fill="hold"/>
                                        <p:tgtEl>
                                          <p:spTgt spid="989193"/>
                                        </p:tgtEl>
                                        <p:attrNameLst>
                                          <p:attrName>ppt_x</p:attrName>
                                        </p:attrNameLst>
                                      </p:cBhvr>
                                      <p:tavLst>
                                        <p:tav tm="0">
                                          <p:val>
                                            <p:strVal val="#ppt_x-.2"/>
                                          </p:val>
                                        </p:tav>
                                        <p:tav tm="100000">
                                          <p:val>
                                            <p:strVal val="#ppt_x"/>
                                          </p:val>
                                        </p:tav>
                                      </p:tavLst>
                                    </p:anim>
                                    <p:anim calcmode="lin" valueType="num">
                                      <p:cBhvr>
                                        <p:cTn id="8" dur="1000" fill="hold"/>
                                        <p:tgtEl>
                                          <p:spTgt spid="989193"/>
                                        </p:tgtEl>
                                        <p:attrNameLst>
                                          <p:attrName>ppt_y</p:attrName>
                                        </p:attrNameLst>
                                      </p:cBhvr>
                                      <p:tavLst>
                                        <p:tav tm="0">
                                          <p:val>
                                            <p:strVal val="#ppt_y"/>
                                          </p:val>
                                        </p:tav>
                                        <p:tav tm="100000">
                                          <p:val>
                                            <p:strVal val="#ppt_y"/>
                                          </p:val>
                                        </p:tav>
                                      </p:tavLst>
                                    </p:anim>
                                    <p:animEffect transition="in" filter="wipe(right)" prLst="gradientSize: 0.1">
                                      <p:cBhvr>
                                        <p:cTn id="9" dur="1000"/>
                                        <p:tgtEl>
                                          <p:spTgt spid="989193"/>
                                        </p:tgtEl>
                                      </p:cBhvr>
                                    </p:animEffect>
                                  </p:childTnLst>
                                </p:cTn>
                              </p:par>
                              <p:par>
                                <p:cTn id="10" presetID="17" presetClass="entr" presetSubtype="10" fill="hold" grpId="0" nodeType="withEffect">
                                  <p:stCondLst>
                                    <p:cond delay="1000"/>
                                  </p:stCondLst>
                                  <p:childTnLst>
                                    <p:set>
                                      <p:cBhvr>
                                        <p:cTn id="11" dur="1" fill="hold">
                                          <p:stCondLst>
                                            <p:cond delay="0"/>
                                          </p:stCondLst>
                                        </p:cTn>
                                        <p:tgtEl>
                                          <p:spTgt spid="989194">
                                            <p:txEl>
                                              <p:pRg st="0" end="0"/>
                                            </p:txEl>
                                          </p:spTgt>
                                        </p:tgtEl>
                                        <p:attrNameLst>
                                          <p:attrName>style.visibility</p:attrName>
                                        </p:attrNameLst>
                                      </p:cBhvr>
                                      <p:to>
                                        <p:strVal val="visible"/>
                                      </p:to>
                                    </p:set>
                                    <p:anim calcmode="lin" valueType="num">
                                      <p:cBhvr>
                                        <p:cTn id="12" dur="500" fill="hold"/>
                                        <p:tgtEl>
                                          <p:spTgt spid="989194">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989194">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grpId="0" nodeType="clickEffect">
                                  <p:stCondLst>
                                    <p:cond delay="0"/>
                                  </p:stCondLst>
                                  <p:childTnLst>
                                    <p:set>
                                      <p:cBhvr>
                                        <p:cTn id="17" dur="1" fill="hold">
                                          <p:stCondLst>
                                            <p:cond delay="0"/>
                                          </p:stCondLst>
                                        </p:cTn>
                                        <p:tgtEl>
                                          <p:spTgt spid="989194">
                                            <p:txEl>
                                              <p:pRg st="2" end="2"/>
                                            </p:txEl>
                                          </p:spTgt>
                                        </p:tgtEl>
                                        <p:attrNameLst>
                                          <p:attrName>style.visibility</p:attrName>
                                        </p:attrNameLst>
                                      </p:cBhvr>
                                      <p:to>
                                        <p:strVal val="visible"/>
                                      </p:to>
                                    </p:set>
                                    <p:anim calcmode="lin" valueType="num">
                                      <p:cBhvr>
                                        <p:cTn id="18" dur="500" fill="hold"/>
                                        <p:tgtEl>
                                          <p:spTgt spid="989194">
                                            <p:txEl>
                                              <p:pRg st="2" end="2"/>
                                            </p:txEl>
                                          </p:spTgt>
                                        </p:tgtEl>
                                        <p:attrNameLst>
                                          <p:attrName>ppt_w</p:attrName>
                                        </p:attrNameLst>
                                      </p:cBhvr>
                                      <p:tavLst>
                                        <p:tav tm="0">
                                          <p:val>
                                            <p:fltVal val="0"/>
                                          </p:val>
                                        </p:tav>
                                        <p:tav tm="100000">
                                          <p:val>
                                            <p:strVal val="#ppt_w"/>
                                          </p:val>
                                        </p:tav>
                                      </p:tavLst>
                                    </p:anim>
                                    <p:anim calcmode="lin" valueType="num">
                                      <p:cBhvr>
                                        <p:cTn id="19" dur="500" fill="hold"/>
                                        <p:tgtEl>
                                          <p:spTgt spid="989194">
                                            <p:txEl>
                                              <p:pRg st="2" end="2"/>
                                            </p:txEl>
                                          </p:spTgt>
                                        </p:tgtEl>
                                        <p:attrNameLst>
                                          <p:attrName>ppt_h</p:attrName>
                                        </p:attrNameLst>
                                      </p:cBhvr>
                                      <p:tavLst>
                                        <p:tav tm="0">
                                          <p:val>
                                            <p:strVal val="#ppt_h"/>
                                          </p:val>
                                        </p:tav>
                                        <p:tav tm="100000">
                                          <p:val>
                                            <p:strVal val="#ppt_h"/>
                                          </p:val>
                                        </p:tav>
                                      </p:tavLst>
                                    </p:anim>
                                  </p:childTnLst>
                                </p:cTn>
                              </p:par>
                              <p:par>
                                <p:cTn id="20" presetID="17" presetClass="entr" presetSubtype="10" fill="hold" grpId="0" nodeType="withEffect">
                                  <p:stCondLst>
                                    <p:cond delay="1500"/>
                                  </p:stCondLst>
                                  <p:childTnLst>
                                    <p:set>
                                      <p:cBhvr>
                                        <p:cTn id="21" dur="1" fill="hold">
                                          <p:stCondLst>
                                            <p:cond delay="0"/>
                                          </p:stCondLst>
                                        </p:cTn>
                                        <p:tgtEl>
                                          <p:spTgt spid="989195">
                                            <p:txEl>
                                              <p:pRg st="0" end="0"/>
                                            </p:txEl>
                                          </p:spTgt>
                                        </p:tgtEl>
                                        <p:attrNameLst>
                                          <p:attrName>style.visibility</p:attrName>
                                        </p:attrNameLst>
                                      </p:cBhvr>
                                      <p:to>
                                        <p:strVal val="visible"/>
                                      </p:to>
                                    </p:set>
                                    <p:anim calcmode="lin" valueType="num">
                                      <p:cBhvr>
                                        <p:cTn id="22" dur="500" fill="hold"/>
                                        <p:tgtEl>
                                          <p:spTgt spid="989195">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98919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17" presetClass="entr" presetSubtype="10" fill="hold" grpId="0" nodeType="clickEffect">
                                  <p:stCondLst>
                                    <p:cond delay="0"/>
                                  </p:stCondLst>
                                  <p:childTnLst>
                                    <p:set>
                                      <p:cBhvr>
                                        <p:cTn id="27" dur="1" fill="hold">
                                          <p:stCondLst>
                                            <p:cond delay="0"/>
                                          </p:stCondLst>
                                        </p:cTn>
                                        <p:tgtEl>
                                          <p:spTgt spid="989195">
                                            <p:txEl>
                                              <p:pRg st="2" end="2"/>
                                            </p:txEl>
                                          </p:spTgt>
                                        </p:tgtEl>
                                        <p:attrNameLst>
                                          <p:attrName>style.visibility</p:attrName>
                                        </p:attrNameLst>
                                      </p:cBhvr>
                                      <p:to>
                                        <p:strVal val="visible"/>
                                      </p:to>
                                    </p:set>
                                    <p:anim calcmode="lin" valueType="num">
                                      <p:cBhvr>
                                        <p:cTn id="28" dur="500" fill="hold"/>
                                        <p:tgtEl>
                                          <p:spTgt spid="989195">
                                            <p:txEl>
                                              <p:pRg st="2" end="2"/>
                                            </p:txEl>
                                          </p:spTgt>
                                        </p:tgtEl>
                                        <p:attrNameLst>
                                          <p:attrName>ppt_w</p:attrName>
                                        </p:attrNameLst>
                                      </p:cBhvr>
                                      <p:tavLst>
                                        <p:tav tm="0">
                                          <p:val>
                                            <p:fltVal val="0"/>
                                          </p:val>
                                        </p:tav>
                                        <p:tav tm="100000">
                                          <p:val>
                                            <p:strVal val="#ppt_w"/>
                                          </p:val>
                                        </p:tav>
                                      </p:tavLst>
                                    </p:anim>
                                    <p:anim calcmode="lin" valueType="num">
                                      <p:cBhvr>
                                        <p:cTn id="29" dur="500" fill="hold"/>
                                        <p:tgtEl>
                                          <p:spTgt spid="989195">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31" presetClass="entr" presetSubtype="0" fill="hold" nodeType="clickEffect">
                                  <p:stCondLst>
                                    <p:cond delay="0"/>
                                  </p:stCondLst>
                                  <p:iterate type="lt">
                                    <p:tmPct val="5000"/>
                                  </p:iterate>
                                  <p:childTnLst>
                                    <p:set>
                                      <p:cBhvr>
                                        <p:cTn id="33" dur="1" fill="hold">
                                          <p:stCondLst>
                                            <p:cond delay="0"/>
                                          </p:stCondLst>
                                        </p:cTn>
                                        <p:tgtEl>
                                          <p:spTgt spid="989186"/>
                                        </p:tgtEl>
                                        <p:attrNameLst>
                                          <p:attrName>style.visibility</p:attrName>
                                        </p:attrNameLst>
                                      </p:cBhvr>
                                      <p:to>
                                        <p:strVal val="visible"/>
                                      </p:to>
                                    </p:set>
                                    <p:anim calcmode="lin" valueType="num">
                                      <p:cBhvr>
                                        <p:cTn id="34" dur="1000" fill="hold"/>
                                        <p:tgtEl>
                                          <p:spTgt spid="989186"/>
                                        </p:tgtEl>
                                        <p:attrNameLst>
                                          <p:attrName>ppt_w</p:attrName>
                                        </p:attrNameLst>
                                      </p:cBhvr>
                                      <p:tavLst>
                                        <p:tav tm="0">
                                          <p:val>
                                            <p:fltVal val="0"/>
                                          </p:val>
                                        </p:tav>
                                        <p:tav tm="100000">
                                          <p:val>
                                            <p:strVal val="#ppt_w"/>
                                          </p:val>
                                        </p:tav>
                                      </p:tavLst>
                                    </p:anim>
                                    <p:anim calcmode="lin" valueType="num">
                                      <p:cBhvr>
                                        <p:cTn id="35" dur="1000" fill="hold"/>
                                        <p:tgtEl>
                                          <p:spTgt spid="989186"/>
                                        </p:tgtEl>
                                        <p:attrNameLst>
                                          <p:attrName>ppt_h</p:attrName>
                                        </p:attrNameLst>
                                      </p:cBhvr>
                                      <p:tavLst>
                                        <p:tav tm="0">
                                          <p:val>
                                            <p:fltVal val="0"/>
                                          </p:val>
                                        </p:tav>
                                        <p:tav tm="100000">
                                          <p:val>
                                            <p:strVal val="#ppt_h"/>
                                          </p:val>
                                        </p:tav>
                                      </p:tavLst>
                                    </p:anim>
                                    <p:anim calcmode="lin" valueType="num">
                                      <p:cBhvr>
                                        <p:cTn id="36" dur="1000" fill="hold"/>
                                        <p:tgtEl>
                                          <p:spTgt spid="989186"/>
                                        </p:tgtEl>
                                        <p:attrNameLst>
                                          <p:attrName>style.rotation</p:attrName>
                                        </p:attrNameLst>
                                      </p:cBhvr>
                                      <p:tavLst>
                                        <p:tav tm="0">
                                          <p:val>
                                            <p:fltVal val="90"/>
                                          </p:val>
                                        </p:tav>
                                        <p:tav tm="100000">
                                          <p:val>
                                            <p:fltVal val="0"/>
                                          </p:val>
                                        </p:tav>
                                      </p:tavLst>
                                    </p:anim>
                                    <p:animEffect transition="in" filter="fade">
                                      <p:cBhvr>
                                        <p:cTn id="37" dur="1000"/>
                                        <p:tgtEl>
                                          <p:spTgt spid="989186"/>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989191"/>
                                        </p:tgtEl>
                                        <p:attrNameLst>
                                          <p:attrName>style.visibility</p:attrName>
                                        </p:attrNameLst>
                                      </p:cBhvr>
                                      <p:to>
                                        <p:strVal val="visible"/>
                                      </p:to>
                                    </p:set>
                                    <p:animEffect transition="in" filter="checkerboard(across)">
                                      <p:cBhvr>
                                        <p:cTn id="42" dur="500"/>
                                        <p:tgtEl>
                                          <p:spTgt spid="9891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9191" grpId="0" animBg="1"/>
      <p:bldP spid="989193" grpId="0"/>
      <p:bldP spid="989194" grpId="0" build="p"/>
      <p:bldP spid="98919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91234" name="Group 2"/>
          <p:cNvGrpSpPr>
            <a:grpSpLocks/>
          </p:cNvGrpSpPr>
          <p:nvPr/>
        </p:nvGrpSpPr>
        <p:grpSpPr bwMode="auto">
          <a:xfrm>
            <a:off x="1828800" y="1600200"/>
            <a:ext cx="3505200" cy="1905000"/>
            <a:chOff x="1152" y="1008"/>
            <a:chExt cx="2208" cy="1200"/>
          </a:xfrm>
        </p:grpSpPr>
        <p:sp>
          <p:nvSpPr>
            <p:cNvPr id="991235" name="Text Box 3"/>
            <p:cNvSpPr txBox="1">
              <a:spLocks noChangeArrowheads="1"/>
            </p:cNvSpPr>
            <p:nvPr/>
          </p:nvSpPr>
          <p:spPr bwMode="auto">
            <a:xfrm>
              <a:off x="1344" y="1008"/>
              <a:ext cx="1680" cy="608"/>
            </a:xfrm>
            <a:prstGeom prst="rect">
              <a:avLst/>
            </a:prstGeom>
            <a:solidFill>
              <a:schemeClr val="accent1"/>
            </a:solidFill>
            <a:ln w="19050">
              <a:solidFill>
                <a:srgbClr val="3694F3"/>
              </a:solidFill>
              <a:miter lim="800000"/>
              <a:headEnd type="none" w="sm" len="sm"/>
              <a:tailEnd type="none" w="sm" len="sm"/>
            </a:ln>
            <a:effectLst/>
          </p:spPr>
          <p:txBody>
            <a:bodyPr>
              <a:spAutoFit/>
            </a:bodyPr>
            <a:lstStyle/>
            <a:p>
              <a:r>
                <a:rPr lang="en-US" sz="2800" b="1">
                  <a:solidFill>
                    <a:schemeClr val="bg1"/>
                  </a:solidFill>
                </a:rPr>
                <a:t>Is this your </a:t>
              </a:r>
            </a:p>
            <a:p>
              <a:r>
                <a:rPr lang="en-US" sz="2800" b="1">
                  <a:solidFill>
                    <a:schemeClr val="bg1"/>
                  </a:solidFill>
                </a:rPr>
                <a:t>Final Answer?</a:t>
              </a:r>
            </a:p>
          </p:txBody>
        </p:sp>
        <p:sp>
          <p:nvSpPr>
            <p:cNvPr id="991236" name="AutoShape 4">
              <a:hlinkClick r:id="" action="ppaction://noaction" highlightClick="1">
                <a:snd r:embed="rId4" name="laugh2.wav"/>
              </a:hlinkClick>
            </p:cNvPr>
            <p:cNvSpPr>
              <a:spLocks noChangeArrowheads="1"/>
            </p:cNvSpPr>
            <p:nvPr/>
          </p:nvSpPr>
          <p:spPr bwMode="auto">
            <a:xfrm>
              <a:off x="2304" y="1680"/>
              <a:ext cx="996" cy="463"/>
            </a:xfrm>
            <a:prstGeom prst="actionButtonBlank">
              <a:avLst/>
            </a:prstGeom>
            <a:noFill/>
            <a:ln w="12700">
              <a:noFill/>
              <a:miter lim="800000"/>
              <a:headEnd/>
              <a:tailEnd/>
            </a:ln>
            <a:effectLst/>
          </p:spPr>
          <p:txBody>
            <a:bodyPr wrap="none" anchor="ctr"/>
            <a:lstStyle/>
            <a:p>
              <a:endParaRPr lang="es-ES"/>
            </a:p>
          </p:txBody>
        </p:sp>
        <p:sp>
          <p:nvSpPr>
            <p:cNvPr id="991237" name="AutoShape 5"/>
            <p:cNvSpPr>
              <a:spLocks noChangeArrowheads="1"/>
            </p:cNvSpPr>
            <p:nvPr/>
          </p:nvSpPr>
          <p:spPr bwMode="auto">
            <a:xfrm>
              <a:off x="1152" y="1728"/>
              <a:ext cx="1056" cy="480"/>
            </a:xfrm>
            <a:prstGeom prst="roundRect">
              <a:avLst>
                <a:gd name="adj" fmla="val 16667"/>
              </a:avLst>
            </a:prstGeom>
            <a:solidFill>
              <a:schemeClr val="accent2"/>
            </a:solidFill>
            <a:ln w="12700">
              <a:solidFill>
                <a:schemeClr val="tx1"/>
              </a:solidFill>
              <a:round/>
              <a:headEnd type="none" w="sm" len="sm"/>
              <a:tailEnd type="none" w="sm" len="sm"/>
            </a:ln>
            <a:effectLst/>
          </p:spPr>
          <p:txBody>
            <a:bodyPr wrap="none" anchor="ctr"/>
            <a:lstStyle/>
            <a:p>
              <a:r>
                <a:rPr lang="en-US">
                  <a:solidFill>
                    <a:schemeClr val="bg1"/>
                  </a:solidFill>
                </a:rPr>
                <a:t>Yes</a:t>
              </a:r>
            </a:p>
          </p:txBody>
        </p:sp>
        <p:sp>
          <p:nvSpPr>
            <p:cNvPr id="991238" name="AutoShape 6"/>
            <p:cNvSpPr>
              <a:spLocks noChangeArrowheads="1"/>
            </p:cNvSpPr>
            <p:nvPr/>
          </p:nvSpPr>
          <p:spPr bwMode="auto">
            <a:xfrm>
              <a:off x="2304" y="1728"/>
              <a:ext cx="1056" cy="480"/>
            </a:xfrm>
            <a:prstGeom prst="roundRect">
              <a:avLst>
                <a:gd name="adj" fmla="val 16667"/>
              </a:avLst>
            </a:prstGeom>
            <a:solidFill>
              <a:schemeClr val="hlink"/>
            </a:solidFill>
            <a:ln w="12700">
              <a:solidFill>
                <a:schemeClr val="tx1"/>
              </a:solidFill>
              <a:round/>
              <a:headEnd type="none" w="sm" len="sm"/>
              <a:tailEnd type="none" w="sm" len="sm"/>
            </a:ln>
            <a:effectLst/>
          </p:spPr>
          <p:txBody>
            <a:bodyPr wrap="none" anchor="ctr"/>
            <a:lstStyle/>
            <a:p>
              <a:r>
                <a:rPr lang="en-US">
                  <a:solidFill>
                    <a:schemeClr val="bg1"/>
                  </a:solidFill>
                </a:rPr>
                <a:t>No</a:t>
              </a:r>
            </a:p>
          </p:txBody>
        </p:sp>
      </p:grpSp>
      <p:sp>
        <p:nvSpPr>
          <p:cNvPr id="991239" name="AutoShape 7" descr="Denim"/>
          <p:cNvSpPr>
            <a:spLocks noChangeArrowheads="1"/>
          </p:cNvSpPr>
          <p:nvPr/>
        </p:nvSpPr>
        <p:spPr bwMode="auto">
          <a:xfrm>
            <a:off x="4800600" y="3962400"/>
            <a:ext cx="3962400" cy="609600"/>
          </a:xfrm>
          <a:prstGeom prst="hexagon">
            <a:avLst>
              <a:gd name="adj" fmla="val 38789"/>
              <a:gd name="vf" fmla="val 115470"/>
            </a:avLst>
          </a:prstGeom>
          <a:blipFill dpi="0" rotWithShape="1">
            <a:blip r:embed="rId5" cstate="print"/>
            <a:srcRect/>
            <a:tile tx="0" ty="0" sx="100000" sy="100000" flip="none" algn="tl"/>
          </a:blipFill>
          <a:ln w="57150">
            <a:solidFill>
              <a:schemeClr val="accent1"/>
            </a:solidFill>
            <a:miter lim="800000"/>
            <a:headEnd type="none" w="sm" len="sm"/>
            <a:tailEnd type="none" w="sm" len="sm"/>
          </a:ln>
          <a:effectLst/>
        </p:spPr>
        <p:txBody>
          <a:bodyPr wrap="none" anchor="ctr"/>
          <a:lstStyle/>
          <a:p>
            <a:endParaRPr lang="es-ES"/>
          </a:p>
        </p:txBody>
      </p:sp>
      <p:sp>
        <p:nvSpPr>
          <p:cNvPr id="991240" name="AutoShape 8">
            <a:hlinkClick r:id="" action="ppaction://noaction" highlightClick="1">
              <a:snd r:embed="rId4" name="laugh2.wav"/>
            </a:hlinkClick>
          </p:cNvPr>
          <p:cNvSpPr>
            <a:spLocks noChangeArrowheads="1"/>
          </p:cNvSpPr>
          <p:nvPr/>
        </p:nvSpPr>
        <p:spPr bwMode="auto">
          <a:xfrm>
            <a:off x="3657600" y="2743200"/>
            <a:ext cx="1676400" cy="719138"/>
          </a:xfrm>
          <a:prstGeom prst="actionButtonBlank">
            <a:avLst/>
          </a:prstGeom>
          <a:noFill/>
          <a:ln w="12700">
            <a:noFill/>
            <a:miter lim="800000"/>
            <a:headEnd/>
            <a:tailEnd/>
          </a:ln>
          <a:effectLst/>
        </p:spPr>
        <p:txBody>
          <a:bodyPr wrap="none" anchor="ctr"/>
          <a:lstStyle/>
          <a:p>
            <a:endParaRPr lang="es-ES"/>
          </a:p>
        </p:txBody>
      </p:sp>
      <p:sp>
        <p:nvSpPr>
          <p:cNvPr id="991241" name="Rectangle 9"/>
          <p:cNvSpPr>
            <a:spLocks noGrp="1" noChangeArrowheads="1"/>
          </p:cNvSpPr>
          <p:nvPr>
            <p:ph type="title"/>
          </p:nvPr>
        </p:nvSpPr>
        <p:spPr bwMode="auto">
          <a:xfrm>
            <a:off x="685800" y="533400"/>
            <a:ext cx="5029200" cy="1143000"/>
          </a:xfrm>
          <a:noFill/>
          <a:ln>
            <a:miter lim="800000"/>
            <a:headEnd/>
            <a:tailEnd/>
          </a:ln>
        </p:spPr>
        <p:txBody>
          <a:bodyPr vert="horz" wrap="square" lIns="91440" tIns="45720" rIns="91440" bIns="45720" numCol="1" anchor="t" anchorCtr="0" compatLnSpc="1">
            <a:prstTxWarp prst="textNoShape">
              <a:avLst/>
            </a:prstTxWarp>
          </a:bodyPr>
          <a:lstStyle/>
          <a:p>
            <a:pPr algn="ctr"/>
            <a:r>
              <a:rPr lang="en-US" sz="2600" b="1">
                <a:solidFill>
                  <a:srgbClr val="FFFF00"/>
                </a:solidFill>
              </a:rPr>
              <a:t> Question 11?</a:t>
            </a:r>
            <a:br>
              <a:rPr lang="en-US" sz="2600" b="1">
                <a:solidFill>
                  <a:srgbClr val="FFFF00"/>
                </a:solidFill>
              </a:rPr>
            </a:br>
            <a:endParaRPr lang="en-US" sz="2600" b="1">
              <a:solidFill>
                <a:srgbClr val="FFFF00"/>
              </a:solidFill>
            </a:endParaRPr>
          </a:p>
        </p:txBody>
      </p:sp>
      <p:sp>
        <p:nvSpPr>
          <p:cNvPr id="991242" name="Rectangle 10"/>
          <p:cNvSpPr>
            <a:spLocks noGrp="1" noChangeArrowheads="1"/>
          </p:cNvSpPr>
          <p:nvPr>
            <p:ph type="body" sz="half" idx="1"/>
          </p:nvPr>
        </p:nvSpPr>
        <p:spPr bwMode="auto">
          <a:xfrm>
            <a:off x="1219200" y="4038600"/>
            <a:ext cx="3048000" cy="1066800"/>
          </a:xfrm>
          <a:noFill/>
          <a:ln>
            <a:miter lim="800000"/>
            <a:headEnd/>
            <a:tailEnd/>
          </a:ln>
        </p:spPr>
        <p:txBody>
          <a:bodyPr vert="horz" wrap="square" lIns="91440" tIns="45720" rIns="91440" bIns="45720" numCol="1" anchor="t" anchorCtr="0" compatLnSpc="1">
            <a:prstTxWarp prst="textNoShape">
              <a:avLst/>
            </a:prstTxWarp>
          </a:bodyPr>
          <a:lstStyle/>
          <a:p>
            <a:pPr>
              <a:lnSpc>
                <a:spcPct val="90000"/>
              </a:lnSpc>
              <a:buFontTx/>
              <a:buNone/>
              <a:tabLst>
                <a:tab pos="4511675" algn="l"/>
              </a:tabLst>
            </a:pPr>
            <a:r>
              <a:rPr lang="en-US" sz="2400" b="1">
                <a:solidFill>
                  <a:schemeClr val="bg1"/>
                </a:solidFill>
              </a:rPr>
              <a:t>Wrong Answer</a:t>
            </a:r>
          </a:p>
          <a:p>
            <a:pPr>
              <a:lnSpc>
                <a:spcPct val="90000"/>
              </a:lnSpc>
              <a:buFontTx/>
              <a:buNone/>
              <a:tabLst>
                <a:tab pos="4511675" algn="l"/>
              </a:tabLst>
            </a:pPr>
            <a:endParaRPr lang="en-US" sz="1400" b="1">
              <a:solidFill>
                <a:schemeClr val="bg1"/>
              </a:solidFill>
            </a:endParaRPr>
          </a:p>
          <a:p>
            <a:pPr>
              <a:lnSpc>
                <a:spcPct val="90000"/>
              </a:lnSpc>
              <a:buFontTx/>
              <a:buNone/>
              <a:tabLst>
                <a:tab pos="4511675" algn="l"/>
              </a:tabLst>
            </a:pPr>
            <a:r>
              <a:rPr lang="en-US" sz="2400" b="1">
                <a:solidFill>
                  <a:schemeClr val="bg1"/>
                </a:solidFill>
              </a:rPr>
              <a:t>Wrong Answer</a:t>
            </a:r>
          </a:p>
        </p:txBody>
      </p:sp>
      <p:sp>
        <p:nvSpPr>
          <p:cNvPr id="991243" name="Rectangle 11"/>
          <p:cNvSpPr>
            <a:spLocks noGrp="1" noChangeArrowheads="1"/>
          </p:cNvSpPr>
          <p:nvPr>
            <p:ph type="body" sz="half" idx="2"/>
          </p:nvPr>
        </p:nvSpPr>
        <p:spPr bwMode="auto">
          <a:xfrm>
            <a:off x="5486400" y="4038600"/>
            <a:ext cx="4038600" cy="1295400"/>
          </a:xfrm>
          <a:noFill/>
          <a:ln>
            <a:miter lim="800000"/>
            <a:headEnd/>
            <a:tailEnd/>
          </a:ln>
        </p:spPr>
        <p:txBody>
          <a:bodyPr vert="horz" wrap="square" lIns="91440" tIns="45720" rIns="91440" bIns="45720" numCol="1" anchor="t" anchorCtr="0" compatLnSpc="1">
            <a:prstTxWarp prst="textNoShape">
              <a:avLst/>
            </a:prstTxWarp>
          </a:bodyPr>
          <a:lstStyle/>
          <a:p>
            <a:pPr>
              <a:buFontTx/>
              <a:buNone/>
            </a:pPr>
            <a:r>
              <a:rPr lang="en-US" sz="2400" b="1">
                <a:solidFill>
                  <a:schemeClr val="bg1"/>
                </a:solidFill>
              </a:rPr>
              <a:t>Correct Answer</a:t>
            </a:r>
          </a:p>
          <a:p>
            <a:pPr>
              <a:buFontTx/>
              <a:buNone/>
            </a:pPr>
            <a:endParaRPr lang="en-US" sz="900" b="1">
              <a:solidFill>
                <a:schemeClr val="bg1"/>
              </a:solidFill>
            </a:endParaRPr>
          </a:p>
          <a:p>
            <a:pPr>
              <a:buFontTx/>
              <a:buNone/>
            </a:pPr>
            <a:r>
              <a:rPr lang="en-US" sz="2400" b="1">
                <a:solidFill>
                  <a:schemeClr val="bg1"/>
                </a:solidFill>
              </a:rPr>
              <a:t>Wrong Answer</a:t>
            </a:r>
          </a:p>
          <a:p>
            <a:pPr>
              <a:buFontTx/>
              <a:buNone/>
            </a:pPr>
            <a:endParaRPr lang="en-US" sz="1600"/>
          </a:p>
        </p:txBody>
      </p:sp>
      <p:sp>
        <p:nvSpPr>
          <p:cNvPr id="991244" name="Rectangle 12"/>
          <p:cNvSpPr>
            <a:spLocks noChangeArrowheads="1"/>
          </p:cNvSpPr>
          <p:nvPr/>
        </p:nvSpPr>
        <p:spPr bwMode="auto">
          <a:xfrm>
            <a:off x="7010400" y="609600"/>
            <a:ext cx="1219200" cy="381000"/>
          </a:xfrm>
          <a:prstGeom prst="rect">
            <a:avLst/>
          </a:prstGeom>
          <a:solidFill>
            <a:schemeClr val="tx1"/>
          </a:solidFill>
          <a:ln w="12700">
            <a:solidFill>
              <a:schemeClr val="tx1"/>
            </a:solidFill>
            <a:miter lim="800000"/>
            <a:headEnd type="none" w="sm" len="sm"/>
            <a:tailEnd type="none" w="sm" len="sm"/>
          </a:ln>
          <a:effectLst/>
        </p:spPr>
        <p:txBody>
          <a:bodyPr wrap="none" anchor="ctr"/>
          <a:lstStyle/>
          <a:p>
            <a:r>
              <a:rPr lang="en-US" sz="2000" b="1">
                <a:solidFill>
                  <a:srgbClr val="FFFF00"/>
                </a:solidFill>
                <a:latin typeface="Franklin Gothic Medium Cond" pitchFamily="34" charset="0"/>
              </a:rPr>
              <a:t>$1,000,000</a:t>
            </a:r>
          </a:p>
        </p:txBody>
      </p:sp>
    </p:spTree>
  </p:cSld>
  <p:clrMapOvr>
    <a:masterClrMapping/>
  </p:clrMapOvr>
  <p:transition>
    <p:sndAc>
      <p:stSnd>
        <p:snd r:embed="rId3" name="regentr.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991241"/>
                                        </p:tgtEl>
                                        <p:attrNameLst>
                                          <p:attrName>style.visibility</p:attrName>
                                        </p:attrNameLst>
                                      </p:cBhvr>
                                      <p:to>
                                        <p:strVal val="visible"/>
                                      </p:to>
                                    </p:set>
                                    <p:anim calcmode="lin" valueType="num">
                                      <p:cBhvr>
                                        <p:cTn id="7" dur="1000" fill="hold"/>
                                        <p:tgtEl>
                                          <p:spTgt spid="991241"/>
                                        </p:tgtEl>
                                        <p:attrNameLst>
                                          <p:attrName>ppt_x</p:attrName>
                                        </p:attrNameLst>
                                      </p:cBhvr>
                                      <p:tavLst>
                                        <p:tav tm="0">
                                          <p:val>
                                            <p:strVal val="#ppt_x-.2"/>
                                          </p:val>
                                        </p:tav>
                                        <p:tav tm="100000">
                                          <p:val>
                                            <p:strVal val="#ppt_x"/>
                                          </p:val>
                                        </p:tav>
                                      </p:tavLst>
                                    </p:anim>
                                    <p:anim calcmode="lin" valueType="num">
                                      <p:cBhvr>
                                        <p:cTn id="8" dur="1000" fill="hold"/>
                                        <p:tgtEl>
                                          <p:spTgt spid="991241"/>
                                        </p:tgtEl>
                                        <p:attrNameLst>
                                          <p:attrName>ppt_y</p:attrName>
                                        </p:attrNameLst>
                                      </p:cBhvr>
                                      <p:tavLst>
                                        <p:tav tm="0">
                                          <p:val>
                                            <p:strVal val="#ppt_y"/>
                                          </p:val>
                                        </p:tav>
                                        <p:tav tm="100000">
                                          <p:val>
                                            <p:strVal val="#ppt_y"/>
                                          </p:val>
                                        </p:tav>
                                      </p:tavLst>
                                    </p:anim>
                                    <p:animEffect transition="in" filter="wipe(right)" prLst="gradientSize: 0.1">
                                      <p:cBhvr>
                                        <p:cTn id="9" dur="1000"/>
                                        <p:tgtEl>
                                          <p:spTgt spid="991241"/>
                                        </p:tgtEl>
                                      </p:cBhvr>
                                    </p:animEffect>
                                  </p:childTnLst>
                                </p:cTn>
                              </p:par>
                              <p:par>
                                <p:cTn id="10" presetID="17" presetClass="entr" presetSubtype="10" fill="hold" grpId="0" nodeType="withEffect">
                                  <p:stCondLst>
                                    <p:cond delay="1000"/>
                                  </p:stCondLst>
                                  <p:childTnLst>
                                    <p:set>
                                      <p:cBhvr>
                                        <p:cTn id="11" dur="1" fill="hold">
                                          <p:stCondLst>
                                            <p:cond delay="0"/>
                                          </p:stCondLst>
                                        </p:cTn>
                                        <p:tgtEl>
                                          <p:spTgt spid="991242">
                                            <p:txEl>
                                              <p:pRg st="0" end="0"/>
                                            </p:txEl>
                                          </p:spTgt>
                                        </p:tgtEl>
                                        <p:attrNameLst>
                                          <p:attrName>style.visibility</p:attrName>
                                        </p:attrNameLst>
                                      </p:cBhvr>
                                      <p:to>
                                        <p:strVal val="visible"/>
                                      </p:to>
                                    </p:set>
                                    <p:anim calcmode="lin" valueType="num">
                                      <p:cBhvr>
                                        <p:cTn id="12" dur="500" fill="hold"/>
                                        <p:tgtEl>
                                          <p:spTgt spid="991242">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991242">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grpId="0" nodeType="clickEffect">
                                  <p:stCondLst>
                                    <p:cond delay="0"/>
                                  </p:stCondLst>
                                  <p:childTnLst>
                                    <p:set>
                                      <p:cBhvr>
                                        <p:cTn id="17" dur="1" fill="hold">
                                          <p:stCondLst>
                                            <p:cond delay="0"/>
                                          </p:stCondLst>
                                        </p:cTn>
                                        <p:tgtEl>
                                          <p:spTgt spid="991242">
                                            <p:txEl>
                                              <p:pRg st="2" end="2"/>
                                            </p:txEl>
                                          </p:spTgt>
                                        </p:tgtEl>
                                        <p:attrNameLst>
                                          <p:attrName>style.visibility</p:attrName>
                                        </p:attrNameLst>
                                      </p:cBhvr>
                                      <p:to>
                                        <p:strVal val="visible"/>
                                      </p:to>
                                    </p:set>
                                    <p:anim calcmode="lin" valueType="num">
                                      <p:cBhvr>
                                        <p:cTn id="18" dur="500" fill="hold"/>
                                        <p:tgtEl>
                                          <p:spTgt spid="991242">
                                            <p:txEl>
                                              <p:pRg st="2" end="2"/>
                                            </p:txEl>
                                          </p:spTgt>
                                        </p:tgtEl>
                                        <p:attrNameLst>
                                          <p:attrName>ppt_w</p:attrName>
                                        </p:attrNameLst>
                                      </p:cBhvr>
                                      <p:tavLst>
                                        <p:tav tm="0">
                                          <p:val>
                                            <p:fltVal val="0"/>
                                          </p:val>
                                        </p:tav>
                                        <p:tav tm="100000">
                                          <p:val>
                                            <p:strVal val="#ppt_w"/>
                                          </p:val>
                                        </p:tav>
                                      </p:tavLst>
                                    </p:anim>
                                    <p:anim calcmode="lin" valueType="num">
                                      <p:cBhvr>
                                        <p:cTn id="19" dur="500" fill="hold"/>
                                        <p:tgtEl>
                                          <p:spTgt spid="991242">
                                            <p:txEl>
                                              <p:pRg st="2" end="2"/>
                                            </p:txEl>
                                          </p:spTgt>
                                        </p:tgtEl>
                                        <p:attrNameLst>
                                          <p:attrName>ppt_h</p:attrName>
                                        </p:attrNameLst>
                                      </p:cBhvr>
                                      <p:tavLst>
                                        <p:tav tm="0">
                                          <p:val>
                                            <p:strVal val="#ppt_h"/>
                                          </p:val>
                                        </p:tav>
                                        <p:tav tm="100000">
                                          <p:val>
                                            <p:strVal val="#ppt_h"/>
                                          </p:val>
                                        </p:tav>
                                      </p:tavLst>
                                    </p:anim>
                                  </p:childTnLst>
                                </p:cTn>
                              </p:par>
                              <p:par>
                                <p:cTn id="20" presetID="17" presetClass="entr" presetSubtype="10" fill="hold" grpId="0" nodeType="withEffect">
                                  <p:stCondLst>
                                    <p:cond delay="1500"/>
                                  </p:stCondLst>
                                  <p:childTnLst>
                                    <p:set>
                                      <p:cBhvr>
                                        <p:cTn id="21" dur="1" fill="hold">
                                          <p:stCondLst>
                                            <p:cond delay="0"/>
                                          </p:stCondLst>
                                        </p:cTn>
                                        <p:tgtEl>
                                          <p:spTgt spid="991243">
                                            <p:txEl>
                                              <p:pRg st="0" end="0"/>
                                            </p:txEl>
                                          </p:spTgt>
                                        </p:tgtEl>
                                        <p:attrNameLst>
                                          <p:attrName>style.visibility</p:attrName>
                                        </p:attrNameLst>
                                      </p:cBhvr>
                                      <p:to>
                                        <p:strVal val="visible"/>
                                      </p:to>
                                    </p:set>
                                    <p:anim calcmode="lin" valueType="num">
                                      <p:cBhvr>
                                        <p:cTn id="22" dur="500" fill="hold"/>
                                        <p:tgtEl>
                                          <p:spTgt spid="991243">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99124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17" presetClass="entr" presetSubtype="10" fill="hold" grpId="0" nodeType="clickEffect">
                                  <p:stCondLst>
                                    <p:cond delay="0"/>
                                  </p:stCondLst>
                                  <p:childTnLst>
                                    <p:set>
                                      <p:cBhvr>
                                        <p:cTn id="27" dur="1" fill="hold">
                                          <p:stCondLst>
                                            <p:cond delay="0"/>
                                          </p:stCondLst>
                                        </p:cTn>
                                        <p:tgtEl>
                                          <p:spTgt spid="991243">
                                            <p:txEl>
                                              <p:pRg st="2" end="2"/>
                                            </p:txEl>
                                          </p:spTgt>
                                        </p:tgtEl>
                                        <p:attrNameLst>
                                          <p:attrName>style.visibility</p:attrName>
                                        </p:attrNameLst>
                                      </p:cBhvr>
                                      <p:to>
                                        <p:strVal val="visible"/>
                                      </p:to>
                                    </p:set>
                                    <p:anim calcmode="lin" valueType="num">
                                      <p:cBhvr>
                                        <p:cTn id="28" dur="500" fill="hold"/>
                                        <p:tgtEl>
                                          <p:spTgt spid="991243">
                                            <p:txEl>
                                              <p:pRg st="2" end="2"/>
                                            </p:txEl>
                                          </p:spTgt>
                                        </p:tgtEl>
                                        <p:attrNameLst>
                                          <p:attrName>ppt_w</p:attrName>
                                        </p:attrNameLst>
                                      </p:cBhvr>
                                      <p:tavLst>
                                        <p:tav tm="0">
                                          <p:val>
                                            <p:fltVal val="0"/>
                                          </p:val>
                                        </p:tav>
                                        <p:tav tm="100000">
                                          <p:val>
                                            <p:strVal val="#ppt_w"/>
                                          </p:val>
                                        </p:tav>
                                      </p:tavLst>
                                    </p:anim>
                                    <p:anim calcmode="lin" valueType="num">
                                      <p:cBhvr>
                                        <p:cTn id="29" dur="500" fill="hold"/>
                                        <p:tgtEl>
                                          <p:spTgt spid="99124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31" presetClass="entr" presetSubtype="0" fill="hold" nodeType="clickEffect">
                                  <p:stCondLst>
                                    <p:cond delay="0"/>
                                  </p:stCondLst>
                                  <p:iterate type="lt">
                                    <p:tmPct val="5000"/>
                                  </p:iterate>
                                  <p:childTnLst>
                                    <p:set>
                                      <p:cBhvr>
                                        <p:cTn id="33" dur="1" fill="hold">
                                          <p:stCondLst>
                                            <p:cond delay="0"/>
                                          </p:stCondLst>
                                        </p:cTn>
                                        <p:tgtEl>
                                          <p:spTgt spid="991234"/>
                                        </p:tgtEl>
                                        <p:attrNameLst>
                                          <p:attrName>style.visibility</p:attrName>
                                        </p:attrNameLst>
                                      </p:cBhvr>
                                      <p:to>
                                        <p:strVal val="visible"/>
                                      </p:to>
                                    </p:set>
                                    <p:anim calcmode="lin" valueType="num">
                                      <p:cBhvr>
                                        <p:cTn id="34" dur="1000" fill="hold"/>
                                        <p:tgtEl>
                                          <p:spTgt spid="991234"/>
                                        </p:tgtEl>
                                        <p:attrNameLst>
                                          <p:attrName>ppt_w</p:attrName>
                                        </p:attrNameLst>
                                      </p:cBhvr>
                                      <p:tavLst>
                                        <p:tav tm="0">
                                          <p:val>
                                            <p:fltVal val="0"/>
                                          </p:val>
                                        </p:tav>
                                        <p:tav tm="100000">
                                          <p:val>
                                            <p:strVal val="#ppt_w"/>
                                          </p:val>
                                        </p:tav>
                                      </p:tavLst>
                                    </p:anim>
                                    <p:anim calcmode="lin" valueType="num">
                                      <p:cBhvr>
                                        <p:cTn id="35" dur="1000" fill="hold"/>
                                        <p:tgtEl>
                                          <p:spTgt spid="991234"/>
                                        </p:tgtEl>
                                        <p:attrNameLst>
                                          <p:attrName>ppt_h</p:attrName>
                                        </p:attrNameLst>
                                      </p:cBhvr>
                                      <p:tavLst>
                                        <p:tav tm="0">
                                          <p:val>
                                            <p:fltVal val="0"/>
                                          </p:val>
                                        </p:tav>
                                        <p:tav tm="100000">
                                          <p:val>
                                            <p:strVal val="#ppt_h"/>
                                          </p:val>
                                        </p:tav>
                                      </p:tavLst>
                                    </p:anim>
                                    <p:anim calcmode="lin" valueType="num">
                                      <p:cBhvr>
                                        <p:cTn id="36" dur="1000" fill="hold"/>
                                        <p:tgtEl>
                                          <p:spTgt spid="991234"/>
                                        </p:tgtEl>
                                        <p:attrNameLst>
                                          <p:attrName>style.rotation</p:attrName>
                                        </p:attrNameLst>
                                      </p:cBhvr>
                                      <p:tavLst>
                                        <p:tav tm="0">
                                          <p:val>
                                            <p:fltVal val="90"/>
                                          </p:val>
                                        </p:tav>
                                        <p:tav tm="100000">
                                          <p:val>
                                            <p:fltVal val="0"/>
                                          </p:val>
                                        </p:tav>
                                      </p:tavLst>
                                    </p:anim>
                                    <p:animEffect transition="in" filter="fade">
                                      <p:cBhvr>
                                        <p:cTn id="37" dur="1000"/>
                                        <p:tgtEl>
                                          <p:spTgt spid="991234"/>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991239"/>
                                        </p:tgtEl>
                                        <p:attrNameLst>
                                          <p:attrName>style.visibility</p:attrName>
                                        </p:attrNameLst>
                                      </p:cBhvr>
                                      <p:to>
                                        <p:strVal val="visible"/>
                                      </p:to>
                                    </p:set>
                                    <p:animEffect transition="in" filter="checkerboard(across)">
                                      <p:cBhvr>
                                        <p:cTn id="42" dur="500"/>
                                        <p:tgtEl>
                                          <p:spTgt spid="9912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1239" grpId="0" animBg="1"/>
      <p:bldP spid="991241" grpId="0"/>
      <p:bldP spid="991242" grpId="0" build="p"/>
      <p:bldP spid="991243"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942098" name="Group 18"/>
          <p:cNvGrpSpPr>
            <a:grpSpLocks/>
          </p:cNvGrpSpPr>
          <p:nvPr/>
        </p:nvGrpSpPr>
        <p:grpSpPr bwMode="auto">
          <a:xfrm>
            <a:off x="2209800" y="533400"/>
            <a:ext cx="6400800" cy="6324600"/>
            <a:chOff x="1392" y="336"/>
            <a:chExt cx="4032" cy="3984"/>
          </a:xfrm>
        </p:grpSpPr>
        <p:sp>
          <p:nvSpPr>
            <p:cNvPr id="942085" name="Rectangle 5"/>
            <p:cNvSpPr>
              <a:spLocks noChangeArrowheads="1"/>
            </p:cNvSpPr>
            <p:nvPr/>
          </p:nvSpPr>
          <p:spPr bwMode="auto">
            <a:xfrm>
              <a:off x="1392" y="2160"/>
              <a:ext cx="1008" cy="2160"/>
            </a:xfrm>
            <a:prstGeom prst="rect">
              <a:avLst/>
            </a:prstGeom>
            <a:solidFill>
              <a:srgbClr val="00CC00"/>
            </a:solidFill>
            <a:ln w="12700">
              <a:solidFill>
                <a:srgbClr val="00CC00"/>
              </a:solidFill>
              <a:miter lim="800000"/>
              <a:headEnd type="none" w="sm" len="sm"/>
              <a:tailEnd type="none" w="sm" len="sm"/>
            </a:ln>
            <a:effectLst/>
          </p:spPr>
          <p:txBody>
            <a:bodyPr wrap="none" anchor="ctr"/>
            <a:lstStyle/>
            <a:p>
              <a:endParaRPr lang="es-ES"/>
            </a:p>
          </p:txBody>
        </p:sp>
        <p:sp>
          <p:nvSpPr>
            <p:cNvPr id="942086" name="Rectangle 6"/>
            <p:cNvSpPr>
              <a:spLocks noChangeArrowheads="1"/>
            </p:cNvSpPr>
            <p:nvPr/>
          </p:nvSpPr>
          <p:spPr bwMode="auto">
            <a:xfrm>
              <a:off x="2400" y="1104"/>
              <a:ext cx="1008" cy="3216"/>
            </a:xfrm>
            <a:prstGeom prst="rect">
              <a:avLst/>
            </a:prstGeom>
            <a:solidFill>
              <a:srgbClr val="FFFF00"/>
            </a:solidFill>
            <a:ln w="12700">
              <a:solidFill>
                <a:srgbClr val="FFFF00"/>
              </a:solidFill>
              <a:miter lim="800000"/>
              <a:headEnd type="none" w="sm" len="sm"/>
              <a:tailEnd type="none" w="sm" len="sm"/>
            </a:ln>
            <a:effectLst/>
          </p:spPr>
          <p:txBody>
            <a:bodyPr wrap="none" anchor="ctr"/>
            <a:lstStyle/>
            <a:p>
              <a:endParaRPr lang="es-ES"/>
            </a:p>
          </p:txBody>
        </p:sp>
        <p:sp>
          <p:nvSpPr>
            <p:cNvPr id="942087" name="Rectangle 7"/>
            <p:cNvSpPr>
              <a:spLocks noChangeArrowheads="1"/>
            </p:cNvSpPr>
            <p:nvPr/>
          </p:nvSpPr>
          <p:spPr bwMode="auto">
            <a:xfrm>
              <a:off x="3408" y="3216"/>
              <a:ext cx="1008" cy="1104"/>
            </a:xfrm>
            <a:prstGeom prst="rect">
              <a:avLst/>
            </a:prstGeom>
            <a:solidFill>
              <a:srgbClr val="FF0000"/>
            </a:solidFill>
            <a:ln w="12700">
              <a:solidFill>
                <a:srgbClr val="FF0000"/>
              </a:solidFill>
              <a:miter lim="800000"/>
              <a:headEnd type="none" w="sm" len="sm"/>
              <a:tailEnd type="none" w="sm" len="sm"/>
            </a:ln>
            <a:effectLst/>
          </p:spPr>
          <p:txBody>
            <a:bodyPr wrap="none" anchor="ctr"/>
            <a:lstStyle/>
            <a:p>
              <a:endParaRPr lang="es-ES"/>
            </a:p>
          </p:txBody>
        </p:sp>
        <p:sp>
          <p:nvSpPr>
            <p:cNvPr id="942088" name="Rectangle 8"/>
            <p:cNvSpPr>
              <a:spLocks noChangeArrowheads="1"/>
            </p:cNvSpPr>
            <p:nvPr/>
          </p:nvSpPr>
          <p:spPr bwMode="auto">
            <a:xfrm>
              <a:off x="4416" y="336"/>
              <a:ext cx="1008" cy="3984"/>
            </a:xfrm>
            <a:prstGeom prst="rect">
              <a:avLst/>
            </a:prstGeom>
            <a:solidFill>
              <a:schemeClr val="tx1"/>
            </a:solidFill>
            <a:ln w="12700">
              <a:solidFill>
                <a:schemeClr val="tx1"/>
              </a:solidFill>
              <a:miter lim="800000"/>
              <a:headEnd type="none" w="sm" len="sm"/>
              <a:tailEnd type="none" w="sm" len="sm"/>
            </a:ln>
            <a:effectLst/>
          </p:spPr>
          <p:txBody>
            <a:bodyPr wrap="none" anchor="ctr"/>
            <a:lstStyle/>
            <a:p>
              <a:endParaRPr lang="es-ES"/>
            </a:p>
          </p:txBody>
        </p:sp>
        <p:sp>
          <p:nvSpPr>
            <p:cNvPr id="942090" name="WordArt 10"/>
            <p:cNvSpPr>
              <a:spLocks noChangeArrowheads="1" noChangeShapeType="1" noTextEdit="1"/>
            </p:cNvSpPr>
            <p:nvPr/>
          </p:nvSpPr>
          <p:spPr bwMode="auto">
            <a:xfrm>
              <a:off x="1584" y="3768"/>
              <a:ext cx="624" cy="456"/>
            </a:xfrm>
            <a:prstGeom prst="rect">
              <a:avLst/>
            </a:prstGeom>
          </p:spPr>
          <p:txBody>
            <a:bodyPr wrap="none" fromWordArt="1">
              <a:prstTxWarp prst="textPlain">
                <a:avLst>
                  <a:gd name="adj" fmla="val 50000"/>
                </a:avLst>
              </a:prstTxWarp>
            </a:bodyPr>
            <a:lstStyle/>
            <a:p>
              <a:r>
                <a:rPr lang="es-ES" sz="3600" kern="10">
                  <a:ln w="9525">
                    <a:solidFill>
                      <a:srgbClr val="000000"/>
                    </a:solidFill>
                    <a:round/>
                    <a:headEnd type="none" w="sm" len="sm"/>
                    <a:tailEnd type="none" w="sm" len="sm"/>
                  </a:ln>
                  <a:solidFill>
                    <a:srgbClr val="000000"/>
                  </a:solidFill>
                  <a:latin typeface="Arial Black"/>
                </a:rPr>
                <a:t>A</a:t>
              </a:r>
            </a:p>
          </p:txBody>
        </p:sp>
        <p:sp>
          <p:nvSpPr>
            <p:cNvPr id="942091" name="WordArt 11"/>
            <p:cNvSpPr>
              <a:spLocks noChangeArrowheads="1" noChangeShapeType="1" noTextEdit="1"/>
            </p:cNvSpPr>
            <p:nvPr/>
          </p:nvSpPr>
          <p:spPr bwMode="auto">
            <a:xfrm>
              <a:off x="2592" y="3768"/>
              <a:ext cx="624" cy="456"/>
            </a:xfrm>
            <a:prstGeom prst="rect">
              <a:avLst/>
            </a:prstGeom>
          </p:spPr>
          <p:txBody>
            <a:bodyPr wrap="none" fromWordArt="1">
              <a:prstTxWarp prst="textPlain">
                <a:avLst>
                  <a:gd name="adj" fmla="val 50000"/>
                </a:avLst>
              </a:prstTxWarp>
            </a:bodyPr>
            <a:lstStyle/>
            <a:p>
              <a:r>
                <a:rPr lang="es-ES" sz="3600" kern="10">
                  <a:ln w="9525">
                    <a:solidFill>
                      <a:srgbClr val="000000"/>
                    </a:solidFill>
                    <a:round/>
                    <a:headEnd type="none" w="sm" len="sm"/>
                    <a:tailEnd type="none" w="sm" len="sm"/>
                  </a:ln>
                  <a:solidFill>
                    <a:srgbClr val="000000"/>
                  </a:solidFill>
                  <a:latin typeface="Arial Black"/>
                </a:rPr>
                <a:t>B</a:t>
              </a:r>
            </a:p>
          </p:txBody>
        </p:sp>
        <p:sp>
          <p:nvSpPr>
            <p:cNvPr id="942092" name="WordArt 12"/>
            <p:cNvSpPr>
              <a:spLocks noChangeArrowheads="1" noChangeShapeType="1" noTextEdit="1"/>
            </p:cNvSpPr>
            <p:nvPr/>
          </p:nvSpPr>
          <p:spPr bwMode="auto">
            <a:xfrm>
              <a:off x="3600" y="3768"/>
              <a:ext cx="624" cy="456"/>
            </a:xfrm>
            <a:prstGeom prst="rect">
              <a:avLst/>
            </a:prstGeom>
          </p:spPr>
          <p:txBody>
            <a:bodyPr wrap="none" fromWordArt="1">
              <a:prstTxWarp prst="textPlain">
                <a:avLst>
                  <a:gd name="adj" fmla="val 50000"/>
                </a:avLst>
              </a:prstTxWarp>
            </a:bodyPr>
            <a:lstStyle/>
            <a:p>
              <a:r>
                <a:rPr lang="es-ES" sz="3600" kern="10">
                  <a:ln w="9525">
                    <a:solidFill>
                      <a:srgbClr val="000000"/>
                    </a:solidFill>
                    <a:round/>
                    <a:headEnd type="none" w="sm" len="sm"/>
                    <a:tailEnd type="none" w="sm" len="sm"/>
                  </a:ln>
                  <a:solidFill>
                    <a:srgbClr val="000000"/>
                  </a:solidFill>
                  <a:latin typeface="Arial Black"/>
                </a:rPr>
                <a:t>C</a:t>
              </a:r>
            </a:p>
          </p:txBody>
        </p:sp>
        <p:sp>
          <p:nvSpPr>
            <p:cNvPr id="942093" name="WordArt 13"/>
            <p:cNvSpPr>
              <a:spLocks noChangeArrowheads="1" noChangeShapeType="1" noTextEdit="1"/>
            </p:cNvSpPr>
            <p:nvPr/>
          </p:nvSpPr>
          <p:spPr bwMode="auto">
            <a:xfrm>
              <a:off x="4608" y="3768"/>
              <a:ext cx="624" cy="456"/>
            </a:xfrm>
            <a:prstGeom prst="rect">
              <a:avLst/>
            </a:prstGeom>
          </p:spPr>
          <p:txBody>
            <a:bodyPr wrap="none" fromWordArt="1">
              <a:prstTxWarp prst="textPlain">
                <a:avLst>
                  <a:gd name="adj" fmla="val 50000"/>
                </a:avLst>
              </a:prstTxWarp>
            </a:bodyPr>
            <a:lstStyle/>
            <a:p>
              <a:r>
                <a:rPr lang="es-ES" sz="3600" kern="10">
                  <a:ln w="9525">
                    <a:solidFill>
                      <a:srgbClr val="000000"/>
                    </a:solidFill>
                    <a:round/>
                    <a:headEnd type="none" w="sm" len="sm"/>
                    <a:tailEnd type="none" w="sm" len="sm"/>
                  </a:ln>
                  <a:solidFill>
                    <a:srgbClr val="000000"/>
                  </a:solidFill>
                  <a:latin typeface="Arial Black"/>
                </a:rPr>
                <a:t>D</a:t>
              </a:r>
            </a:p>
          </p:txBody>
        </p:sp>
      </p:grpSp>
      <p:sp>
        <p:nvSpPr>
          <p:cNvPr id="942099" name="WordArt 19"/>
          <p:cNvSpPr>
            <a:spLocks noChangeArrowheads="1" noChangeShapeType="1" noTextEdit="1"/>
          </p:cNvSpPr>
          <p:nvPr/>
        </p:nvSpPr>
        <p:spPr bwMode="auto">
          <a:xfrm rot="-1602934">
            <a:off x="2895600" y="3886200"/>
            <a:ext cx="290513" cy="400050"/>
          </a:xfrm>
          <a:prstGeom prst="rect">
            <a:avLst/>
          </a:prstGeom>
        </p:spPr>
        <p:txBody>
          <a:bodyPr wrap="none" fromWordArt="1">
            <a:prstTxWarp prst="textPlain">
              <a:avLst>
                <a:gd name="adj" fmla="val 50000"/>
              </a:avLst>
            </a:prstTxWarp>
          </a:bodyPr>
          <a:lstStyle/>
          <a:p>
            <a:r>
              <a:rPr lang="es-ES" sz="3600" kern="10">
                <a:ln w="9525">
                  <a:solidFill>
                    <a:srgbClr val="000000"/>
                  </a:solidFill>
                  <a:round/>
                  <a:headEnd type="none" w="sm" len="sm"/>
                  <a:tailEnd type="none" w="sm" len="sm"/>
                </a:ln>
                <a:solidFill>
                  <a:srgbClr val="000000"/>
                </a:solidFill>
                <a:latin typeface="Arial Black"/>
              </a:rPr>
              <a:t>?</a:t>
            </a:r>
          </a:p>
        </p:txBody>
      </p:sp>
      <p:sp>
        <p:nvSpPr>
          <p:cNvPr id="942100" name="WordArt 20"/>
          <p:cNvSpPr>
            <a:spLocks noChangeArrowheads="1" noChangeShapeType="1" noTextEdit="1"/>
          </p:cNvSpPr>
          <p:nvPr/>
        </p:nvSpPr>
        <p:spPr bwMode="auto">
          <a:xfrm rot="1124349">
            <a:off x="4419600" y="2743200"/>
            <a:ext cx="290513" cy="400050"/>
          </a:xfrm>
          <a:prstGeom prst="rect">
            <a:avLst/>
          </a:prstGeom>
        </p:spPr>
        <p:txBody>
          <a:bodyPr wrap="none" fromWordArt="1">
            <a:prstTxWarp prst="textPlain">
              <a:avLst>
                <a:gd name="adj" fmla="val 50000"/>
              </a:avLst>
            </a:prstTxWarp>
          </a:bodyPr>
          <a:lstStyle/>
          <a:p>
            <a:r>
              <a:rPr lang="es-ES" sz="3600" kern="10">
                <a:ln w="9525">
                  <a:solidFill>
                    <a:srgbClr val="000000"/>
                  </a:solidFill>
                  <a:round/>
                  <a:headEnd type="none" w="sm" len="sm"/>
                  <a:tailEnd type="none" w="sm" len="sm"/>
                </a:ln>
                <a:solidFill>
                  <a:srgbClr val="000000"/>
                </a:solidFill>
                <a:latin typeface="Arial Black"/>
              </a:rPr>
              <a:t>?</a:t>
            </a:r>
          </a:p>
        </p:txBody>
      </p:sp>
      <p:sp>
        <p:nvSpPr>
          <p:cNvPr id="942101" name="WordArt 21"/>
          <p:cNvSpPr>
            <a:spLocks noChangeArrowheads="1" noChangeShapeType="1" noTextEdit="1"/>
          </p:cNvSpPr>
          <p:nvPr/>
        </p:nvSpPr>
        <p:spPr bwMode="auto">
          <a:xfrm rot="-1087630">
            <a:off x="6096000" y="5334000"/>
            <a:ext cx="290513" cy="400050"/>
          </a:xfrm>
          <a:prstGeom prst="rect">
            <a:avLst/>
          </a:prstGeom>
        </p:spPr>
        <p:txBody>
          <a:bodyPr wrap="none" fromWordArt="1">
            <a:prstTxWarp prst="textPlain">
              <a:avLst>
                <a:gd name="adj" fmla="val 50000"/>
              </a:avLst>
            </a:prstTxWarp>
          </a:bodyPr>
          <a:lstStyle/>
          <a:p>
            <a:r>
              <a:rPr lang="es-ES" sz="3600" kern="10">
                <a:ln w="9525">
                  <a:solidFill>
                    <a:srgbClr val="000000"/>
                  </a:solidFill>
                  <a:round/>
                  <a:headEnd type="none" w="sm" len="sm"/>
                  <a:tailEnd type="none" w="sm" len="sm"/>
                </a:ln>
                <a:solidFill>
                  <a:srgbClr val="000000"/>
                </a:solidFill>
                <a:latin typeface="Arial Black"/>
              </a:rPr>
              <a:t>?</a:t>
            </a:r>
          </a:p>
        </p:txBody>
      </p:sp>
      <p:sp>
        <p:nvSpPr>
          <p:cNvPr id="942102" name="WordArt 22"/>
          <p:cNvSpPr>
            <a:spLocks noChangeArrowheads="1" noChangeShapeType="1" noTextEdit="1"/>
          </p:cNvSpPr>
          <p:nvPr/>
        </p:nvSpPr>
        <p:spPr bwMode="auto">
          <a:xfrm rot="998916">
            <a:off x="7620000" y="838200"/>
            <a:ext cx="290513" cy="400050"/>
          </a:xfrm>
          <a:prstGeom prst="rect">
            <a:avLst/>
          </a:prstGeom>
        </p:spPr>
        <p:txBody>
          <a:bodyPr wrap="none" fromWordArt="1">
            <a:prstTxWarp prst="textPlain">
              <a:avLst>
                <a:gd name="adj" fmla="val 50000"/>
              </a:avLst>
            </a:prstTxWarp>
          </a:bodyPr>
          <a:lstStyle/>
          <a:p>
            <a:r>
              <a:rPr lang="es-ES" sz="3600" kern="10">
                <a:ln w="9525">
                  <a:solidFill>
                    <a:srgbClr val="000000"/>
                  </a:solidFill>
                  <a:round/>
                  <a:headEnd type="none" w="sm" len="sm"/>
                  <a:tailEnd type="none" w="sm" len="sm"/>
                </a:ln>
                <a:solidFill>
                  <a:srgbClr val="000000"/>
                </a:solidFill>
                <a:latin typeface="Arial Black"/>
              </a:rPr>
              <a:t>?</a:t>
            </a:r>
          </a:p>
        </p:txBody>
      </p:sp>
      <p:sp>
        <p:nvSpPr>
          <p:cNvPr id="942089" name="WordArt 9"/>
          <p:cNvSpPr>
            <a:spLocks noChangeArrowheads="1" noChangeShapeType="1" noTextEdit="1"/>
          </p:cNvSpPr>
          <p:nvPr/>
        </p:nvSpPr>
        <p:spPr bwMode="auto">
          <a:xfrm>
            <a:off x="457200" y="381000"/>
            <a:ext cx="5943600" cy="838200"/>
          </a:xfrm>
          <a:prstGeom prst="rect">
            <a:avLst/>
          </a:prstGeom>
        </p:spPr>
        <p:txBody>
          <a:bodyPr wrap="none" fromWordArt="1">
            <a:prstTxWarp prst="textPlain">
              <a:avLst>
                <a:gd name="adj" fmla="val 50000"/>
              </a:avLst>
            </a:prstTxWarp>
          </a:bodyPr>
          <a:lstStyle/>
          <a:p>
            <a:r>
              <a:rPr lang="es-ES" sz="3600" kern="10">
                <a:ln w="19050">
                  <a:solidFill>
                    <a:schemeClr val="bg2"/>
                  </a:solidFill>
                  <a:round/>
                  <a:headEnd type="none" w="sm" len="sm"/>
                  <a:tailEnd type="none" w="sm" len="sm"/>
                </a:ln>
                <a:solidFill>
                  <a:srgbClr val="FFFFFF"/>
                </a:solidFill>
                <a:latin typeface="Arial Black"/>
              </a:rPr>
              <a:t>Poll the audience</a:t>
            </a:r>
          </a:p>
        </p:txBody>
      </p:sp>
      <p:sp>
        <p:nvSpPr>
          <p:cNvPr id="942096" name="WordArt 16"/>
          <p:cNvSpPr>
            <a:spLocks noChangeArrowheads="1" noChangeShapeType="1" noTextEdit="1"/>
          </p:cNvSpPr>
          <p:nvPr/>
        </p:nvSpPr>
        <p:spPr bwMode="auto">
          <a:xfrm>
            <a:off x="2590800" y="1752600"/>
            <a:ext cx="3810000" cy="3429000"/>
          </a:xfrm>
          <a:prstGeom prst="rect">
            <a:avLst/>
          </a:prstGeom>
        </p:spPr>
        <p:txBody>
          <a:bodyPr wrap="none" fromWordArt="1">
            <a:prstTxWarp prst="textPlain">
              <a:avLst>
                <a:gd name="adj" fmla="val 50000"/>
              </a:avLst>
            </a:prstTxWarp>
          </a:bodyPr>
          <a:lstStyle/>
          <a:p>
            <a:r>
              <a:rPr lang="es-ES" sz="3600" kern="10">
                <a:ln w="57150">
                  <a:solidFill>
                    <a:srgbClr val="000000"/>
                  </a:solidFill>
                  <a:round/>
                  <a:headEnd type="none" w="sm" len="sm"/>
                  <a:tailEnd type="none" w="sm" len="sm"/>
                </a:ln>
                <a:solidFill>
                  <a:schemeClr val="tx2"/>
                </a:solidFill>
                <a:latin typeface="Arial Black"/>
              </a:rPr>
              <a:t>C</a:t>
            </a:r>
          </a:p>
        </p:txBody>
      </p:sp>
      <p:sp>
        <p:nvSpPr>
          <p:cNvPr id="942095" name="WordArt 15"/>
          <p:cNvSpPr>
            <a:spLocks noChangeArrowheads="1" noChangeShapeType="1" noTextEdit="1"/>
          </p:cNvSpPr>
          <p:nvPr/>
        </p:nvSpPr>
        <p:spPr bwMode="auto">
          <a:xfrm>
            <a:off x="2590800" y="1752600"/>
            <a:ext cx="3810000" cy="3352800"/>
          </a:xfrm>
          <a:prstGeom prst="rect">
            <a:avLst/>
          </a:prstGeom>
        </p:spPr>
        <p:txBody>
          <a:bodyPr wrap="none" fromWordArt="1">
            <a:prstTxWarp prst="textPlain">
              <a:avLst>
                <a:gd name="adj" fmla="val 50000"/>
              </a:avLst>
            </a:prstTxWarp>
          </a:bodyPr>
          <a:lstStyle/>
          <a:p>
            <a:r>
              <a:rPr lang="es-ES" sz="3600" kern="10">
                <a:ln w="57150">
                  <a:solidFill>
                    <a:srgbClr val="000000"/>
                  </a:solidFill>
                  <a:round/>
                  <a:headEnd type="none" w="sm" len="sm"/>
                  <a:tailEnd type="none" w="sm" len="sm"/>
                </a:ln>
                <a:solidFill>
                  <a:schemeClr val="tx2"/>
                </a:solidFill>
                <a:latin typeface="Arial Black"/>
              </a:rPr>
              <a:t>B</a:t>
            </a:r>
          </a:p>
        </p:txBody>
      </p:sp>
      <p:sp>
        <p:nvSpPr>
          <p:cNvPr id="942097" name="WordArt 17"/>
          <p:cNvSpPr>
            <a:spLocks noChangeArrowheads="1" noChangeShapeType="1" noTextEdit="1"/>
          </p:cNvSpPr>
          <p:nvPr/>
        </p:nvSpPr>
        <p:spPr bwMode="auto">
          <a:xfrm>
            <a:off x="2590800" y="1752600"/>
            <a:ext cx="3810000" cy="3429000"/>
          </a:xfrm>
          <a:prstGeom prst="rect">
            <a:avLst/>
          </a:prstGeom>
        </p:spPr>
        <p:txBody>
          <a:bodyPr wrap="none" fromWordArt="1">
            <a:prstTxWarp prst="textPlain">
              <a:avLst>
                <a:gd name="adj" fmla="val 50000"/>
              </a:avLst>
            </a:prstTxWarp>
          </a:bodyPr>
          <a:lstStyle/>
          <a:p>
            <a:r>
              <a:rPr lang="es-ES" sz="3600" kern="10">
                <a:ln w="57150">
                  <a:solidFill>
                    <a:srgbClr val="000000"/>
                  </a:solidFill>
                  <a:round/>
                  <a:headEnd type="none" w="sm" len="sm"/>
                  <a:tailEnd type="none" w="sm" len="sm"/>
                </a:ln>
                <a:solidFill>
                  <a:schemeClr val="tx2"/>
                </a:solidFill>
                <a:latin typeface="Arial Black"/>
              </a:rPr>
              <a:t>D</a:t>
            </a:r>
          </a:p>
        </p:txBody>
      </p:sp>
      <p:sp>
        <p:nvSpPr>
          <p:cNvPr id="942094" name="WordArt 14"/>
          <p:cNvSpPr>
            <a:spLocks noChangeArrowheads="1" noChangeShapeType="1" noTextEdit="1"/>
          </p:cNvSpPr>
          <p:nvPr/>
        </p:nvSpPr>
        <p:spPr bwMode="auto">
          <a:xfrm>
            <a:off x="2590800" y="1752600"/>
            <a:ext cx="3810000" cy="3429000"/>
          </a:xfrm>
          <a:prstGeom prst="rect">
            <a:avLst/>
          </a:prstGeom>
        </p:spPr>
        <p:txBody>
          <a:bodyPr wrap="none" fromWordArt="1">
            <a:prstTxWarp prst="textPlain">
              <a:avLst>
                <a:gd name="adj" fmla="val 50000"/>
              </a:avLst>
            </a:prstTxWarp>
          </a:bodyPr>
          <a:lstStyle/>
          <a:p>
            <a:r>
              <a:rPr lang="es-ES" sz="3600" kern="10">
                <a:ln w="57150">
                  <a:solidFill>
                    <a:srgbClr val="000000"/>
                  </a:solidFill>
                  <a:round/>
                  <a:headEnd type="none" w="sm" len="sm"/>
                  <a:tailEnd type="none" w="sm" len="sm"/>
                </a:ln>
                <a:solidFill>
                  <a:schemeClr val="tx2"/>
                </a:solidFill>
                <a:latin typeface="Arial Black"/>
              </a:rPr>
              <a:t>A</a:t>
            </a:r>
          </a:p>
        </p:txBody>
      </p:sp>
      <p:sp>
        <p:nvSpPr>
          <p:cNvPr id="942103" name="AutoShape 23">
            <a:hlinkClick r:id="" action="ppaction://hlinkshowjump?jump=lastslideviewed"/>
          </p:cNvPr>
          <p:cNvSpPr>
            <a:spLocks noChangeArrowheads="1"/>
          </p:cNvSpPr>
          <p:nvPr/>
        </p:nvSpPr>
        <p:spPr bwMode="auto">
          <a:xfrm>
            <a:off x="228600" y="5257800"/>
            <a:ext cx="1524000" cy="1371600"/>
          </a:xfrm>
          <a:prstGeom prst="curvedLeftArrow">
            <a:avLst>
              <a:gd name="adj1" fmla="val 20000"/>
              <a:gd name="adj2" fmla="val 40000"/>
              <a:gd name="adj3" fmla="val 37037"/>
            </a:avLst>
          </a:prstGeom>
          <a:solidFill>
            <a:srgbClr val="000000"/>
          </a:solidFill>
          <a:ln w="12700">
            <a:solidFill>
              <a:srgbClr val="000000"/>
            </a:solidFill>
            <a:miter lim="800000"/>
            <a:headEnd type="none" w="sm" len="sm"/>
            <a:tailEnd type="none" w="sm" len="sm"/>
          </a:ln>
          <a:effectLst/>
        </p:spPr>
        <p:txBody>
          <a:bodyPr wrap="none" anchor="ctr"/>
          <a:lstStyle/>
          <a:p>
            <a:endParaRPr lang="es-ES"/>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942094"/>
                                        </p:tgtEl>
                                        <p:attrNameLst>
                                          <p:attrName>style.visibility</p:attrName>
                                        </p:attrNameLst>
                                      </p:cBhvr>
                                      <p:to>
                                        <p:strVal val="visible"/>
                                      </p:to>
                                    </p:set>
                                    <p:anim calcmode="lin" valueType="num">
                                      <p:cBhvr>
                                        <p:cTn id="7" dur="1000" fill="hold"/>
                                        <p:tgtEl>
                                          <p:spTgt spid="942094"/>
                                        </p:tgtEl>
                                        <p:attrNameLst>
                                          <p:attrName>ppt_w</p:attrName>
                                        </p:attrNameLst>
                                      </p:cBhvr>
                                      <p:tavLst>
                                        <p:tav tm="0">
                                          <p:val>
                                            <p:fltVal val="0"/>
                                          </p:val>
                                        </p:tav>
                                        <p:tav tm="100000">
                                          <p:val>
                                            <p:strVal val="#ppt_w"/>
                                          </p:val>
                                        </p:tav>
                                      </p:tavLst>
                                    </p:anim>
                                    <p:anim calcmode="lin" valueType="num">
                                      <p:cBhvr>
                                        <p:cTn id="8" dur="1000" fill="hold"/>
                                        <p:tgtEl>
                                          <p:spTgt spid="942094"/>
                                        </p:tgtEl>
                                        <p:attrNameLst>
                                          <p:attrName>ppt_h</p:attrName>
                                        </p:attrNameLst>
                                      </p:cBhvr>
                                      <p:tavLst>
                                        <p:tav tm="0">
                                          <p:val>
                                            <p:fltVal val="0"/>
                                          </p:val>
                                        </p:tav>
                                        <p:tav tm="100000">
                                          <p:val>
                                            <p:strVal val="#ppt_h"/>
                                          </p:val>
                                        </p:tav>
                                      </p:tavLst>
                                    </p:anim>
                                    <p:anim calcmode="lin" valueType="num">
                                      <p:cBhvr>
                                        <p:cTn id="9" dur="1000" fill="hold"/>
                                        <p:tgtEl>
                                          <p:spTgt spid="94209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94209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xit" presetSubtype="0" fill="hold" grpId="1" nodeType="clickEffect">
                                  <p:stCondLst>
                                    <p:cond delay="0"/>
                                  </p:stCondLst>
                                  <p:childTnLst>
                                    <p:animEffect transition="out" filter="fade">
                                      <p:cBhvr>
                                        <p:cTn id="14" dur="2000"/>
                                        <p:tgtEl>
                                          <p:spTgt spid="942094"/>
                                        </p:tgtEl>
                                      </p:cBhvr>
                                    </p:animEffect>
                                    <p:anim calcmode="lin" valueType="num">
                                      <p:cBhvr>
                                        <p:cTn id="15" dur="2000"/>
                                        <p:tgtEl>
                                          <p:spTgt spid="942094"/>
                                        </p:tgtEl>
                                        <p:attrNameLst>
                                          <p:attrName>style.rotation</p:attrName>
                                        </p:attrNameLst>
                                      </p:cBhvr>
                                      <p:tavLst>
                                        <p:tav tm="0">
                                          <p:val>
                                            <p:fltVal val="0"/>
                                          </p:val>
                                        </p:tav>
                                        <p:tav tm="100000">
                                          <p:val>
                                            <p:fltVal val="720"/>
                                          </p:val>
                                        </p:tav>
                                      </p:tavLst>
                                    </p:anim>
                                    <p:anim calcmode="lin" valueType="num">
                                      <p:cBhvr>
                                        <p:cTn id="16" dur="2000"/>
                                        <p:tgtEl>
                                          <p:spTgt spid="942094"/>
                                        </p:tgtEl>
                                        <p:attrNameLst>
                                          <p:attrName>ppt_h</p:attrName>
                                        </p:attrNameLst>
                                      </p:cBhvr>
                                      <p:tavLst>
                                        <p:tav tm="0">
                                          <p:val>
                                            <p:strVal val="ppt_h"/>
                                          </p:val>
                                        </p:tav>
                                        <p:tav tm="100000">
                                          <p:val>
                                            <p:fltVal val="0"/>
                                          </p:val>
                                        </p:tav>
                                      </p:tavLst>
                                    </p:anim>
                                    <p:anim calcmode="lin" valueType="num">
                                      <p:cBhvr>
                                        <p:cTn id="17" dur="2000"/>
                                        <p:tgtEl>
                                          <p:spTgt spid="942094"/>
                                        </p:tgtEl>
                                        <p:attrNameLst>
                                          <p:attrName>ppt_w</p:attrName>
                                        </p:attrNameLst>
                                      </p:cBhvr>
                                      <p:tavLst>
                                        <p:tav tm="0">
                                          <p:val>
                                            <p:strVal val="ppt_w"/>
                                          </p:val>
                                        </p:tav>
                                        <p:tav tm="100000">
                                          <p:val>
                                            <p:fltVal val="0"/>
                                          </p:val>
                                        </p:tav>
                                      </p:tavLst>
                                    </p:anim>
                                    <p:set>
                                      <p:cBhvr>
                                        <p:cTn id="18" dur="1" fill="hold">
                                          <p:stCondLst>
                                            <p:cond delay="1999"/>
                                          </p:stCondLst>
                                        </p:cTn>
                                        <p:tgtEl>
                                          <p:spTgt spid="942094"/>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942095"/>
                                        </p:tgtEl>
                                        <p:attrNameLst>
                                          <p:attrName>style.visibility</p:attrName>
                                        </p:attrNameLst>
                                      </p:cBhvr>
                                      <p:to>
                                        <p:strVal val="visible"/>
                                      </p:to>
                                    </p:set>
                                    <p:anim calcmode="lin" valueType="num">
                                      <p:cBhvr>
                                        <p:cTn id="23" dur="1000" fill="hold"/>
                                        <p:tgtEl>
                                          <p:spTgt spid="942095"/>
                                        </p:tgtEl>
                                        <p:attrNameLst>
                                          <p:attrName>ppt_w</p:attrName>
                                        </p:attrNameLst>
                                      </p:cBhvr>
                                      <p:tavLst>
                                        <p:tav tm="0">
                                          <p:val>
                                            <p:fltVal val="0"/>
                                          </p:val>
                                        </p:tav>
                                        <p:tav tm="100000">
                                          <p:val>
                                            <p:strVal val="#ppt_w"/>
                                          </p:val>
                                        </p:tav>
                                      </p:tavLst>
                                    </p:anim>
                                    <p:anim calcmode="lin" valueType="num">
                                      <p:cBhvr>
                                        <p:cTn id="24" dur="1000" fill="hold"/>
                                        <p:tgtEl>
                                          <p:spTgt spid="942095"/>
                                        </p:tgtEl>
                                        <p:attrNameLst>
                                          <p:attrName>ppt_h</p:attrName>
                                        </p:attrNameLst>
                                      </p:cBhvr>
                                      <p:tavLst>
                                        <p:tav tm="0">
                                          <p:val>
                                            <p:fltVal val="0"/>
                                          </p:val>
                                        </p:tav>
                                        <p:tav tm="100000">
                                          <p:val>
                                            <p:strVal val="#ppt_h"/>
                                          </p:val>
                                        </p:tav>
                                      </p:tavLst>
                                    </p:anim>
                                    <p:anim calcmode="lin" valueType="num">
                                      <p:cBhvr>
                                        <p:cTn id="25" dur="1000" fill="hold"/>
                                        <p:tgtEl>
                                          <p:spTgt spid="942095"/>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94209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ID="35" presetClass="exit" presetSubtype="0" fill="hold" grpId="1" nodeType="clickEffect">
                                  <p:stCondLst>
                                    <p:cond delay="0"/>
                                  </p:stCondLst>
                                  <p:childTnLst>
                                    <p:animEffect transition="out" filter="fade">
                                      <p:cBhvr>
                                        <p:cTn id="30" dur="2000"/>
                                        <p:tgtEl>
                                          <p:spTgt spid="942095"/>
                                        </p:tgtEl>
                                      </p:cBhvr>
                                    </p:animEffect>
                                    <p:anim calcmode="lin" valueType="num">
                                      <p:cBhvr>
                                        <p:cTn id="31" dur="2000"/>
                                        <p:tgtEl>
                                          <p:spTgt spid="942095"/>
                                        </p:tgtEl>
                                        <p:attrNameLst>
                                          <p:attrName>style.rotation</p:attrName>
                                        </p:attrNameLst>
                                      </p:cBhvr>
                                      <p:tavLst>
                                        <p:tav tm="0">
                                          <p:val>
                                            <p:fltVal val="0"/>
                                          </p:val>
                                        </p:tav>
                                        <p:tav tm="100000">
                                          <p:val>
                                            <p:fltVal val="720"/>
                                          </p:val>
                                        </p:tav>
                                      </p:tavLst>
                                    </p:anim>
                                    <p:anim calcmode="lin" valueType="num">
                                      <p:cBhvr>
                                        <p:cTn id="32" dur="2000"/>
                                        <p:tgtEl>
                                          <p:spTgt spid="942095"/>
                                        </p:tgtEl>
                                        <p:attrNameLst>
                                          <p:attrName>ppt_h</p:attrName>
                                        </p:attrNameLst>
                                      </p:cBhvr>
                                      <p:tavLst>
                                        <p:tav tm="0">
                                          <p:val>
                                            <p:strVal val="ppt_h"/>
                                          </p:val>
                                        </p:tav>
                                        <p:tav tm="100000">
                                          <p:val>
                                            <p:fltVal val="0"/>
                                          </p:val>
                                        </p:tav>
                                      </p:tavLst>
                                    </p:anim>
                                    <p:anim calcmode="lin" valueType="num">
                                      <p:cBhvr>
                                        <p:cTn id="33" dur="2000"/>
                                        <p:tgtEl>
                                          <p:spTgt spid="942095"/>
                                        </p:tgtEl>
                                        <p:attrNameLst>
                                          <p:attrName>ppt_w</p:attrName>
                                        </p:attrNameLst>
                                      </p:cBhvr>
                                      <p:tavLst>
                                        <p:tav tm="0">
                                          <p:val>
                                            <p:strVal val="ppt_w"/>
                                          </p:val>
                                        </p:tav>
                                        <p:tav tm="100000">
                                          <p:val>
                                            <p:fltVal val="0"/>
                                          </p:val>
                                        </p:tav>
                                      </p:tavLst>
                                    </p:anim>
                                    <p:set>
                                      <p:cBhvr>
                                        <p:cTn id="34" dur="1" fill="hold">
                                          <p:stCondLst>
                                            <p:cond delay="1999"/>
                                          </p:stCondLst>
                                        </p:cTn>
                                        <p:tgtEl>
                                          <p:spTgt spid="942095"/>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5" presetClass="entr" presetSubtype="0" fill="hold" grpId="0" nodeType="clickEffect">
                                  <p:stCondLst>
                                    <p:cond delay="0"/>
                                  </p:stCondLst>
                                  <p:childTnLst>
                                    <p:set>
                                      <p:cBhvr>
                                        <p:cTn id="38" dur="1" fill="hold">
                                          <p:stCondLst>
                                            <p:cond delay="0"/>
                                          </p:stCondLst>
                                        </p:cTn>
                                        <p:tgtEl>
                                          <p:spTgt spid="942096"/>
                                        </p:tgtEl>
                                        <p:attrNameLst>
                                          <p:attrName>style.visibility</p:attrName>
                                        </p:attrNameLst>
                                      </p:cBhvr>
                                      <p:to>
                                        <p:strVal val="visible"/>
                                      </p:to>
                                    </p:set>
                                    <p:anim calcmode="lin" valueType="num">
                                      <p:cBhvr>
                                        <p:cTn id="39" dur="1000" fill="hold"/>
                                        <p:tgtEl>
                                          <p:spTgt spid="942096"/>
                                        </p:tgtEl>
                                        <p:attrNameLst>
                                          <p:attrName>ppt_w</p:attrName>
                                        </p:attrNameLst>
                                      </p:cBhvr>
                                      <p:tavLst>
                                        <p:tav tm="0">
                                          <p:val>
                                            <p:fltVal val="0"/>
                                          </p:val>
                                        </p:tav>
                                        <p:tav tm="100000">
                                          <p:val>
                                            <p:strVal val="#ppt_w"/>
                                          </p:val>
                                        </p:tav>
                                      </p:tavLst>
                                    </p:anim>
                                    <p:anim calcmode="lin" valueType="num">
                                      <p:cBhvr>
                                        <p:cTn id="40" dur="1000" fill="hold"/>
                                        <p:tgtEl>
                                          <p:spTgt spid="942096"/>
                                        </p:tgtEl>
                                        <p:attrNameLst>
                                          <p:attrName>ppt_h</p:attrName>
                                        </p:attrNameLst>
                                      </p:cBhvr>
                                      <p:tavLst>
                                        <p:tav tm="0">
                                          <p:val>
                                            <p:fltVal val="0"/>
                                          </p:val>
                                        </p:tav>
                                        <p:tav tm="100000">
                                          <p:val>
                                            <p:strVal val="#ppt_h"/>
                                          </p:val>
                                        </p:tav>
                                      </p:tavLst>
                                    </p:anim>
                                    <p:anim calcmode="lin" valueType="num">
                                      <p:cBhvr>
                                        <p:cTn id="41" dur="1000" fill="hold"/>
                                        <p:tgtEl>
                                          <p:spTgt spid="942096"/>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94209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3" fill="hold">
                      <p:stCondLst>
                        <p:cond delay="indefinite"/>
                      </p:stCondLst>
                      <p:childTnLst>
                        <p:par>
                          <p:cTn id="44" fill="hold">
                            <p:stCondLst>
                              <p:cond delay="0"/>
                            </p:stCondLst>
                            <p:childTnLst>
                              <p:par>
                                <p:cTn id="45" presetID="35" presetClass="exit" presetSubtype="0" fill="hold" grpId="1" nodeType="clickEffect">
                                  <p:stCondLst>
                                    <p:cond delay="0"/>
                                  </p:stCondLst>
                                  <p:childTnLst>
                                    <p:animEffect transition="out" filter="fade">
                                      <p:cBhvr>
                                        <p:cTn id="46" dur="2000"/>
                                        <p:tgtEl>
                                          <p:spTgt spid="942096"/>
                                        </p:tgtEl>
                                      </p:cBhvr>
                                    </p:animEffect>
                                    <p:anim calcmode="lin" valueType="num">
                                      <p:cBhvr>
                                        <p:cTn id="47" dur="2000"/>
                                        <p:tgtEl>
                                          <p:spTgt spid="942096"/>
                                        </p:tgtEl>
                                        <p:attrNameLst>
                                          <p:attrName>style.rotation</p:attrName>
                                        </p:attrNameLst>
                                      </p:cBhvr>
                                      <p:tavLst>
                                        <p:tav tm="0">
                                          <p:val>
                                            <p:fltVal val="0"/>
                                          </p:val>
                                        </p:tav>
                                        <p:tav tm="100000">
                                          <p:val>
                                            <p:fltVal val="720"/>
                                          </p:val>
                                        </p:tav>
                                      </p:tavLst>
                                    </p:anim>
                                    <p:anim calcmode="lin" valueType="num">
                                      <p:cBhvr>
                                        <p:cTn id="48" dur="2000"/>
                                        <p:tgtEl>
                                          <p:spTgt spid="942096"/>
                                        </p:tgtEl>
                                        <p:attrNameLst>
                                          <p:attrName>ppt_h</p:attrName>
                                        </p:attrNameLst>
                                      </p:cBhvr>
                                      <p:tavLst>
                                        <p:tav tm="0">
                                          <p:val>
                                            <p:strVal val="ppt_h"/>
                                          </p:val>
                                        </p:tav>
                                        <p:tav tm="100000">
                                          <p:val>
                                            <p:fltVal val="0"/>
                                          </p:val>
                                        </p:tav>
                                      </p:tavLst>
                                    </p:anim>
                                    <p:anim calcmode="lin" valueType="num">
                                      <p:cBhvr>
                                        <p:cTn id="49" dur="2000"/>
                                        <p:tgtEl>
                                          <p:spTgt spid="942096"/>
                                        </p:tgtEl>
                                        <p:attrNameLst>
                                          <p:attrName>ppt_w</p:attrName>
                                        </p:attrNameLst>
                                      </p:cBhvr>
                                      <p:tavLst>
                                        <p:tav tm="0">
                                          <p:val>
                                            <p:strVal val="ppt_w"/>
                                          </p:val>
                                        </p:tav>
                                        <p:tav tm="100000">
                                          <p:val>
                                            <p:fltVal val="0"/>
                                          </p:val>
                                        </p:tav>
                                      </p:tavLst>
                                    </p:anim>
                                    <p:set>
                                      <p:cBhvr>
                                        <p:cTn id="50" dur="1" fill="hold">
                                          <p:stCondLst>
                                            <p:cond delay="1999"/>
                                          </p:stCondLst>
                                        </p:cTn>
                                        <p:tgtEl>
                                          <p:spTgt spid="942096"/>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5" presetClass="entr" presetSubtype="0" fill="hold" grpId="0" nodeType="clickEffect">
                                  <p:stCondLst>
                                    <p:cond delay="0"/>
                                  </p:stCondLst>
                                  <p:childTnLst>
                                    <p:set>
                                      <p:cBhvr>
                                        <p:cTn id="54" dur="1" fill="hold">
                                          <p:stCondLst>
                                            <p:cond delay="0"/>
                                          </p:stCondLst>
                                        </p:cTn>
                                        <p:tgtEl>
                                          <p:spTgt spid="942097"/>
                                        </p:tgtEl>
                                        <p:attrNameLst>
                                          <p:attrName>style.visibility</p:attrName>
                                        </p:attrNameLst>
                                      </p:cBhvr>
                                      <p:to>
                                        <p:strVal val="visible"/>
                                      </p:to>
                                    </p:set>
                                    <p:anim calcmode="lin" valueType="num">
                                      <p:cBhvr>
                                        <p:cTn id="55" dur="1000" fill="hold"/>
                                        <p:tgtEl>
                                          <p:spTgt spid="942097"/>
                                        </p:tgtEl>
                                        <p:attrNameLst>
                                          <p:attrName>ppt_w</p:attrName>
                                        </p:attrNameLst>
                                      </p:cBhvr>
                                      <p:tavLst>
                                        <p:tav tm="0">
                                          <p:val>
                                            <p:fltVal val="0"/>
                                          </p:val>
                                        </p:tav>
                                        <p:tav tm="100000">
                                          <p:val>
                                            <p:strVal val="#ppt_w"/>
                                          </p:val>
                                        </p:tav>
                                      </p:tavLst>
                                    </p:anim>
                                    <p:anim calcmode="lin" valueType="num">
                                      <p:cBhvr>
                                        <p:cTn id="56" dur="1000" fill="hold"/>
                                        <p:tgtEl>
                                          <p:spTgt spid="942097"/>
                                        </p:tgtEl>
                                        <p:attrNameLst>
                                          <p:attrName>ppt_h</p:attrName>
                                        </p:attrNameLst>
                                      </p:cBhvr>
                                      <p:tavLst>
                                        <p:tav tm="0">
                                          <p:val>
                                            <p:fltVal val="0"/>
                                          </p:val>
                                        </p:tav>
                                        <p:tav tm="100000">
                                          <p:val>
                                            <p:strVal val="#ppt_h"/>
                                          </p:val>
                                        </p:tav>
                                      </p:tavLst>
                                    </p:anim>
                                    <p:anim calcmode="lin" valueType="num">
                                      <p:cBhvr>
                                        <p:cTn id="57" dur="1000" fill="hold"/>
                                        <p:tgtEl>
                                          <p:spTgt spid="942097"/>
                                        </p:tgtEl>
                                        <p:attrNameLst>
                                          <p:attrName>ppt_x</p:attrName>
                                        </p:attrNameLst>
                                      </p:cBhvr>
                                      <p:tavLst>
                                        <p:tav tm="0" fmla="#ppt_x+(cos(-2*pi*(1-$))*-#ppt_x-sin(-2*pi*(1-$))*(1-#ppt_y))*(1-$)">
                                          <p:val>
                                            <p:fltVal val="0"/>
                                          </p:val>
                                        </p:tav>
                                        <p:tav tm="100000">
                                          <p:val>
                                            <p:fltVal val="1"/>
                                          </p:val>
                                        </p:tav>
                                      </p:tavLst>
                                    </p:anim>
                                    <p:anim calcmode="lin" valueType="num">
                                      <p:cBhvr>
                                        <p:cTn id="58" dur="1000" fill="hold"/>
                                        <p:tgtEl>
                                          <p:spTgt spid="94209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9" fill="hold">
                      <p:stCondLst>
                        <p:cond delay="indefinite"/>
                      </p:stCondLst>
                      <p:childTnLst>
                        <p:par>
                          <p:cTn id="60" fill="hold">
                            <p:stCondLst>
                              <p:cond delay="0"/>
                            </p:stCondLst>
                            <p:childTnLst>
                              <p:par>
                                <p:cTn id="61" presetID="35" presetClass="exit" presetSubtype="0" fill="hold" grpId="1" nodeType="clickEffect">
                                  <p:stCondLst>
                                    <p:cond delay="0"/>
                                  </p:stCondLst>
                                  <p:childTnLst>
                                    <p:animEffect transition="out" filter="fade">
                                      <p:cBhvr>
                                        <p:cTn id="62" dur="2000"/>
                                        <p:tgtEl>
                                          <p:spTgt spid="942097"/>
                                        </p:tgtEl>
                                      </p:cBhvr>
                                    </p:animEffect>
                                    <p:anim calcmode="lin" valueType="num">
                                      <p:cBhvr>
                                        <p:cTn id="63" dur="2000"/>
                                        <p:tgtEl>
                                          <p:spTgt spid="942097"/>
                                        </p:tgtEl>
                                        <p:attrNameLst>
                                          <p:attrName>style.rotation</p:attrName>
                                        </p:attrNameLst>
                                      </p:cBhvr>
                                      <p:tavLst>
                                        <p:tav tm="0">
                                          <p:val>
                                            <p:fltVal val="0"/>
                                          </p:val>
                                        </p:tav>
                                        <p:tav tm="100000">
                                          <p:val>
                                            <p:fltVal val="720"/>
                                          </p:val>
                                        </p:tav>
                                      </p:tavLst>
                                    </p:anim>
                                    <p:anim calcmode="lin" valueType="num">
                                      <p:cBhvr>
                                        <p:cTn id="64" dur="2000"/>
                                        <p:tgtEl>
                                          <p:spTgt spid="942097"/>
                                        </p:tgtEl>
                                        <p:attrNameLst>
                                          <p:attrName>ppt_h</p:attrName>
                                        </p:attrNameLst>
                                      </p:cBhvr>
                                      <p:tavLst>
                                        <p:tav tm="0">
                                          <p:val>
                                            <p:strVal val="ppt_h"/>
                                          </p:val>
                                        </p:tav>
                                        <p:tav tm="100000">
                                          <p:val>
                                            <p:fltVal val="0"/>
                                          </p:val>
                                        </p:tav>
                                      </p:tavLst>
                                    </p:anim>
                                    <p:anim calcmode="lin" valueType="num">
                                      <p:cBhvr>
                                        <p:cTn id="65" dur="2000"/>
                                        <p:tgtEl>
                                          <p:spTgt spid="942097"/>
                                        </p:tgtEl>
                                        <p:attrNameLst>
                                          <p:attrName>ppt_w</p:attrName>
                                        </p:attrNameLst>
                                      </p:cBhvr>
                                      <p:tavLst>
                                        <p:tav tm="0">
                                          <p:val>
                                            <p:strVal val="ppt_w"/>
                                          </p:val>
                                        </p:tav>
                                        <p:tav tm="100000">
                                          <p:val>
                                            <p:fltVal val="0"/>
                                          </p:val>
                                        </p:tav>
                                      </p:tavLst>
                                    </p:anim>
                                    <p:set>
                                      <p:cBhvr>
                                        <p:cTn id="66" dur="1" fill="hold">
                                          <p:stCondLst>
                                            <p:cond delay="1999"/>
                                          </p:stCondLst>
                                        </p:cTn>
                                        <p:tgtEl>
                                          <p:spTgt spid="94209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096" grpId="0" animBg="1"/>
      <p:bldP spid="942096" grpId="1" animBg="1"/>
      <p:bldP spid="942095" grpId="0" animBg="1"/>
      <p:bldP spid="942095" grpId="1" animBg="1"/>
      <p:bldP spid="942097" grpId="0" animBg="1"/>
      <p:bldP spid="942097" grpId="1" animBg="1"/>
      <p:bldP spid="942094" grpId="0" animBg="1"/>
      <p:bldP spid="942094" grpId="1"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p:nvSpPr>
          <p:cNvPr id="946191" name="WordArt 15"/>
          <p:cNvSpPr>
            <a:spLocks noChangeArrowheads="1" noChangeShapeType="1" noTextEdit="1"/>
          </p:cNvSpPr>
          <p:nvPr/>
        </p:nvSpPr>
        <p:spPr bwMode="auto">
          <a:xfrm>
            <a:off x="457200" y="381000"/>
            <a:ext cx="5943600" cy="838200"/>
          </a:xfrm>
          <a:prstGeom prst="rect">
            <a:avLst/>
          </a:prstGeom>
        </p:spPr>
        <p:txBody>
          <a:bodyPr wrap="none" fromWordArt="1">
            <a:prstTxWarp prst="textPlain">
              <a:avLst>
                <a:gd name="adj" fmla="val 50000"/>
              </a:avLst>
            </a:prstTxWarp>
          </a:bodyPr>
          <a:lstStyle/>
          <a:p>
            <a:r>
              <a:rPr lang="es-ES" sz="3600" kern="10">
                <a:ln w="19050">
                  <a:solidFill>
                    <a:schemeClr val="bg2"/>
                  </a:solidFill>
                  <a:round/>
                  <a:headEnd type="none" w="sm" len="sm"/>
                  <a:tailEnd type="none" w="sm" len="sm"/>
                </a:ln>
                <a:solidFill>
                  <a:srgbClr val="FFFFFF"/>
                </a:solidFill>
                <a:latin typeface="Arial Black"/>
              </a:rPr>
              <a:t>Phone a friend</a:t>
            </a:r>
          </a:p>
        </p:txBody>
      </p:sp>
      <p:pic>
        <p:nvPicPr>
          <p:cNvPr id="946198" name="Picture 22">
            <a:hlinkClick r:id="" action="ppaction://media"/>
          </p:cNvPr>
          <p:cNvPicPr>
            <a:picLocks noRot="1" noChangeAspect="1" noChangeArrowheads="1"/>
          </p:cNvPicPr>
          <p:nvPr>
            <a:wavAudioFile r:embed="rId1" name="ELPHRG01.wav"/>
          </p:nvPr>
        </p:nvPicPr>
        <p:blipFill>
          <a:blip r:embed="rId3" cstate="print"/>
          <a:srcRect/>
          <a:stretch>
            <a:fillRect/>
          </a:stretch>
        </p:blipFill>
        <p:spPr bwMode="auto">
          <a:xfrm>
            <a:off x="2895600" y="-533400"/>
            <a:ext cx="304800" cy="304800"/>
          </a:xfrm>
          <a:prstGeom prst="rect">
            <a:avLst/>
          </a:prstGeom>
          <a:noFill/>
        </p:spPr>
      </p:pic>
      <p:sp>
        <p:nvSpPr>
          <p:cNvPr id="946200" name="AutoShape 24">
            <a:hlinkClick r:id="" action="ppaction://hlinkshowjump?jump=lastslideviewed"/>
          </p:cNvPr>
          <p:cNvSpPr>
            <a:spLocks noChangeArrowheads="1"/>
          </p:cNvSpPr>
          <p:nvPr/>
        </p:nvSpPr>
        <p:spPr bwMode="auto">
          <a:xfrm>
            <a:off x="228600" y="5257800"/>
            <a:ext cx="1524000" cy="1371600"/>
          </a:xfrm>
          <a:prstGeom prst="curvedLeftArrow">
            <a:avLst>
              <a:gd name="adj1" fmla="val 20000"/>
              <a:gd name="adj2" fmla="val 40000"/>
              <a:gd name="adj3" fmla="val 37037"/>
            </a:avLst>
          </a:prstGeom>
          <a:solidFill>
            <a:srgbClr val="000000"/>
          </a:solidFill>
          <a:ln w="12700">
            <a:solidFill>
              <a:srgbClr val="000000"/>
            </a:solidFill>
            <a:miter lim="800000"/>
            <a:headEnd type="none" w="sm" len="sm"/>
            <a:tailEnd type="none" w="sm" len="sm"/>
          </a:ln>
          <a:effectLst/>
        </p:spPr>
        <p:txBody>
          <a:bodyPr wrap="none" anchor="ctr"/>
          <a:lstStyle/>
          <a:p>
            <a:endParaRPr lang="es-ES"/>
          </a:p>
        </p:txBody>
      </p:sp>
      <p:pic>
        <p:nvPicPr>
          <p:cNvPr id="946201" name="Picture 25" descr="j0284136"/>
          <p:cNvPicPr>
            <a:picLocks noChangeAspect="1" noChangeArrowheads="1" noCrop="1"/>
          </p:cNvPicPr>
          <p:nvPr/>
        </p:nvPicPr>
        <p:blipFill>
          <a:blip r:embed="rId4" cstate="print"/>
          <a:srcRect/>
          <a:stretch>
            <a:fillRect/>
          </a:stretch>
        </p:blipFill>
        <p:spPr bwMode="auto">
          <a:xfrm>
            <a:off x="304800" y="1524000"/>
            <a:ext cx="2590800" cy="1574800"/>
          </a:xfrm>
          <a:prstGeom prst="rect">
            <a:avLst/>
          </a:prstGeom>
          <a:noFill/>
        </p:spPr>
      </p:pic>
      <p:pic>
        <p:nvPicPr>
          <p:cNvPr id="946202" name="Picture 26" descr="j0303359"/>
          <p:cNvPicPr>
            <a:picLocks noChangeAspect="1" noChangeArrowheads="1" noCrop="1"/>
          </p:cNvPicPr>
          <p:nvPr/>
        </p:nvPicPr>
        <p:blipFill>
          <a:blip r:embed="rId5" cstate="print"/>
          <a:srcRect/>
          <a:stretch>
            <a:fillRect/>
          </a:stretch>
        </p:blipFill>
        <p:spPr bwMode="auto">
          <a:xfrm flipH="1">
            <a:off x="7086600" y="4495800"/>
            <a:ext cx="1828800" cy="2024063"/>
          </a:xfrm>
          <a:prstGeom prst="rect">
            <a:avLst/>
          </a:prstGeom>
          <a:noFill/>
        </p:spPr>
      </p:pic>
      <p:pic>
        <p:nvPicPr>
          <p:cNvPr id="946204" name="Picture 28" descr="MMj01883390000[1]"/>
          <p:cNvPicPr>
            <a:picLocks noChangeAspect="1" noChangeArrowheads="1" noCrop="1"/>
          </p:cNvPicPr>
          <p:nvPr/>
        </p:nvPicPr>
        <p:blipFill>
          <a:blip r:embed="rId6" cstate="print"/>
          <a:srcRect/>
          <a:stretch>
            <a:fillRect/>
          </a:stretch>
        </p:blipFill>
        <p:spPr bwMode="auto">
          <a:xfrm>
            <a:off x="7010400" y="0"/>
            <a:ext cx="1828800" cy="1812925"/>
          </a:xfrm>
          <a:prstGeom prst="rect">
            <a:avLst/>
          </a:prstGeom>
          <a:noFill/>
        </p:spPr>
      </p:pic>
      <p:pic>
        <p:nvPicPr>
          <p:cNvPr id="946205" name="Picture 29" descr="MMj03651630000[1]"/>
          <p:cNvPicPr>
            <a:picLocks noChangeAspect="1" noChangeArrowheads="1" noCrop="1"/>
          </p:cNvPicPr>
          <p:nvPr/>
        </p:nvPicPr>
        <p:blipFill>
          <a:blip r:embed="rId7" cstate="print"/>
          <a:srcRect/>
          <a:stretch>
            <a:fillRect/>
          </a:stretch>
        </p:blipFill>
        <p:spPr bwMode="auto">
          <a:xfrm>
            <a:off x="3352800" y="1905000"/>
            <a:ext cx="3625850" cy="4114800"/>
          </a:xfrm>
          <a:prstGeom prst="rect">
            <a:avLst/>
          </a:prstGeom>
          <a:noFill/>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992" fill="hold"/>
                                        <p:tgtEl>
                                          <p:spTgt spid="94619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946198"/>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7202" name="WordArt 2"/>
          <p:cNvSpPr>
            <a:spLocks noChangeArrowheads="1" noChangeShapeType="1" noTextEdit="1"/>
          </p:cNvSpPr>
          <p:nvPr/>
        </p:nvSpPr>
        <p:spPr bwMode="auto">
          <a:xfrm>
            <a:off x="457200" y="381000"/>
            <a:ext cx="5943600" cy="838200"/>
          </a:xfrm>
          <a:prstGeom prst="rect">
            <a:avLst/>
          </a:prstGeom>
        </p:spPr>
        <p:txBody>
          <a:bodyPr wrap="none" fromWordArt="1">
            <a:prstTxWarp prst="textPlain">
              <a:avLst>
                <a:gd name="adj" fmla="val 50000"/>
              </a:avLst>
            </a:prstTxWarp>
          </a:bodyPr>
          <a:lstStyle/>
          <a:p>
            <a:r>
              <a:rPr lang="es-ES" sz="3600" kern="10">
                <a:ln w="19050">
                  <a:solidFill>
                    <a:schemeClr val="bg2"/>
                  </a:solidFill>
                  <a:round/>
                  <a:headEnd type="none" w="sm" len="sm"/>
                  <a:tailEnd type="none" w="sm" len="sm"/>
                </a:ln>
                <a:solidFill>
                  <a:srgbClr val="FFFFFF"/>
                </a:solidFill>
                <a:latin typeface="Arial Black"/>
              </a:rPr>
              <a:t>50 / 50</a:t>
            </a:r>
          </a:p>
        </p:txBody>
      </p:sp>
      <p:sp>
        <p:nvSpPr>
          <p:cNvPr id="947204" name="Rectangle 4"/>
          <p:cNvSpPr>
            <a:spLocks noChangeArrowheads="1"/>
          </p:cNvSpPr>
          <p:nvPr/>
        </p:nvSpPr>
        <p:spPr bwMode="auto">
          <a:xfrm>
            <a:off x="3200400" y="1828800"/>
            <a:ext cx="2590800" cy="4343400"/>
          </a:xfrm>
          <a:prstGeom prst="rect">
            <a:avLst/>
          </a:prstGeom>
          <a:solidFill>
            <a:srgbClr val="00CC00"/>
          </a:solidFill>
          <a:ln w="12700">
            <a:solidFill>
              <a:srgbClr val="00CC00"/>
            </a:solidFill>
            <a:miter lim="800000"/>
            <a:headEnd type="none" w="sm" len="sm"/>
            <a:tailEnd type="none" w="sm" len="sm"/>
          </a:ln>
          <a:effectLst/>
        </p:spPr>
        <p:txBody>
          <a:bodyPr wrap="none" anchor="ctr"/>
          <a:lstStyle/>
          <a:p>
            <a:endParaRPr lang="es-ES"/>
          </a:p>
        </p:txBody>
      </p:sp>
      <p:sp>
        <p:nvSpPr>
          <p:cNvPr id="947205" name="Rectangle 5"/>
          <p:cNvSpPr>
            <a:spLocks noChangeArrowheads="1"/>
          </p:cNvSpPr>
          <p:nvPr/>
        </p:nvSpPr>
        <p:spPr bwMode="auto">
          <a:xfrm>
            <a:off x="5791200" y="1828800"/>
            <a:ext cx="2590800" cy="4343400"/>
          </a:xfrm>
          <a:prstGeom prst="rect">
            <a:avLst/>
          </a:prstGeom>
          <a:solidFill>
            <a:srgbClr val="FF0000"/>
          </a:solidFill>
          <a:ln w="12700">
            <a:solidFill>
              <a:srgbClr val="FF0000"/>
            </a:solidFill>
            <a:miter lim="800000"/>
            <a:headEnd type="none" w="sm" len="sm"/>
            <a:tailEnd type="none" w="sm" len="sm"/>
          </a:ln>
          <a:effectLst/>
        </p:spPr>
        <p:txBody>
          <a:bodyPr wrap="none" anchor="ctr"/>
          <a:lstStyle/>
          <a:p>
            <a:endParaRPr lang="es-ES"/>
          </a:p>
        </p:txBody>
      </p:sp>
      <p:sp>
        <p:nvSpPr>
          <p:cNvPr id="947207" name="AutoShape 7">
            <a:hlinkClick r:id="" action="ppaction://hlinkshowjump?jump=lastslideviewed"/>
          </p:cNvPr>
          <p:cNvSpPr>
            <a:spLocks noChangeArrowheads="1"/>
          </p:cNvSpPr>
          <p:nvPr/>
        </p:nvSpPr>
        <p:spPr bwMode="auto">
          <a:xfrm>
            <a:off x="228600" y="5257800"/>
            <a:ext cx="1524000" cy="1371600"/>
          </a:xfrm>
          <a:prstGeom prst="curvedLeftArrow">
            <a:avLst>
              <a:gd name="adj1" fmla="val 20000"/>
              <a:gd name="adj2" fmla="val 40000"/>
              <a:gd name="adj3" fmla="val 37037"/>
            </a:avLst>
          </a:prstGeom>
          <a:solidFill>
            <a:srgbClr val="000000"/>
          </a:solidFill>
          <a:ln w="12700">
            <a:solidFill>
              <a:srgbClr val="000000"/>
            </a:solidFill>
            <a:miter lim="800000"/>
            <a:headEnd type="none" w="sm" len="sm"/>
            <a:tailEnd type="none" w="sm" len="sm"/>
          </a:ln>
          <a:effectLst/>
        </p:spPr>
        <p:txBody>
          <a:bodyPr wrap="none" anchor="ctr"/>
          <a:lstStyle/>
          <a:p>
            <a:endParaRPr lang="es-ES"/>
          </a:p>
        </p:txBody>
      </p:sp>
    </p:spTree>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65324" name="Group 44"/>
          <p:cNvGrpSpPr>
            <a:grpSpLocks/>
          </p:cNvGrpSpPr>
          <p:nvPr/>
        </p:nvGrpSpPr>
        <p:grpSpPr bwMode="auto">
          <a:xfrm>
            <a:off x="1828800" y="1600200"/>
            <a:ext cx="3505200" cy="1905000"/>
            <a:chOff x="1152" y="1008"/>
            <a:chExt cx="2208" cy="1200"/>
          </a:xfrm>
        </p:grpSpPr>
        <p:sp>
          <p:nvSpPr>
            <p:cNvPr id="865292" name="Text Box 12"/>
            <p:cNvSpPr txBox="1">
              <a:spLocks noChangeArrowheads="1"/>
            </p:cNvSpPr>
            <p:nvPr/>
          </p:nvSpPr>
          <p:spPr bwMode="auto">
            <a:xfrm>
              <a:off x="1344" y="1008"/>
              <a:ext cx="1680" cy="608"/>
            </a:xfrm>
            <a:prstGeom prst="rect">
              <a:avLst/>
            </a:prstGeom>
            <a:solidFill>
              <a:schemeClr val="accent1"/>
            </a:solidFill>
            <a:ln w="19050">
              <a:solidFill>
                <a:srgbClr val="3694F3"/>
              </a:solidFill>
              <a:miter lim="800000"/>
              <a:headEnd type="none" w="sm" len="sm"/>
              <a:tailEnd type="none" w="sm" len="sm"/>
            </a:ln>
            <a:effectLst/>
          </p:spPr>
          <p:txBody>
            <a:bodyPr>
              <a:spAutoFit/>
            </a:bodyPr>
            <a:lstStyle/>
            <a:p>
              <a:r>
                <a:rPr lang="en-US" sz="2800" b="1">
                  <a:solidFill>
                    <a:schemeClr val="bg1"/>
                  </a:solidFill>
                </a:rPr>
                <a:t>Is this your </a:t>
              </a:r>
            </a:p>
            <a:p>
              <a:r>
                <a:rPr lang="en-US" sz="2800" b="1">
                  <a:solidFill>
                    <a:schemeClr val="bg1"/>
                  </a:solidFill>
                </a:rPr>
                <a:t>Final Answer?</a:t>
              </a:r>
            </a:p>
          </p:txBody>
        </p:sp>
        <p:sp>
          <p:nvSpPr>
            <p:cNvPr id="865298" name="AutoShape 18">
              <a:hlinkClick r:id="" action="ppaction://noaction" highlightClick="1">
                <a:snd r:embed="rId4" name="laugh2.wav"/>
              </a:hlinkClick>
            </p:cNvPr>
            <p:cNvSpPr>
              <a:spLocks noChangeArrowheads="1"/>
            </p:cNvSpPr>
            <p:nvPr/>
          </p:nvSpPr>
          <p:spPr bwMode="auto">
            <a:xfrm>
              <a:off x="2304" y="1680"/>
              <a:ext cx="996" cy="463"/>
            </a:xfrm>
            <a:prstGeom prst="actionButtonBlank">
              <a:avLst/>
            </a:prstGeom>
            <a:noFill/>
            <a:ln w="12700">
              <a:noFill/>
              <a:miter lim="800000"/>
              <a:headEnd/>
              <a:tailEnd/>
            </a:ln>
            <a:effectLst/>
          </p:spPr>
          <p:txBody>
            <a:bodyPr wrap="none" anchor="ctr"/>
            <a:lstStyle/>
            <a:p>
              <a:endParaRPr lang="es-ES"/>
            </a:p>
          </p:txBody>
        </p:sp>
        <p:sp>
          <p:nvSpPr>
            <p:cNvPr id="865322" name="AutoShape 42"/>
            <p:cNvSpPr>
              <a:spLocks noChangeArrowheads="1"/>
            </p:cNvSpPr>
            <p:nvPr/>
          </p:nvSpPr>
          <p:spPr bwMode="auto">
            <a:xfrm>
              <a:off x="1152" y="1728"/>
              <a:ext cx="1056" cy="480"/>
            </a:xfrm>
            <a:prstGeom prst="roundRect">
              <a:avLst>
                <a:gd name="adj" fmla="val 16667"/>
              </a:avLst>
            </a:prstGeom>
            <a:solidFill>
              <a:schemeClr val="accent2"/>
            </a:solidFill>
            <a:ln w="12700">
              <a:solidFill>
                <a:schemeClr val="tx1"/>
              </a:solidFill>
              <a:round/>
              <a:headEnd type="none" w="sm" len="sm"/>
              <a:tailEnd type="none" w="sm" len="sm"/>
            </a:ln>
            <a:effectLst/>
          </p:spPr>
          <p:txBody>
            <a:bodyPr wrap="none" anchor="ctr"/>
            <a:lstStyle/>
            <a:p>
              <a:r>
                <a:rPr lang="en-US">
                  <a:solidFill>
                    <a:schemeClr val="bg1"/>
                  </a:solidFill>
                </a:rPr>
                <a:t>Yes</a:t>
              </a:r>
            </a:p>
          </p:txBody>
        </p:sp>
        <p:sp>
          <p:nvSpPr>
            <p:cNvPr id="865323" name="AutoShape 43"/>
            <p:cNvSpPr>
              <a:spLocks noChangeArrowheads="1"/>
            </p:cNvSpPr>
            <p:nvPr/>
          </p:nvSpPr>
          <p:spPr bwMode="auto">
            <a:xfrm>
              <a:off x="2304" y="1728"/>
              <a:ext cx="1056" cy="480"/>
            </a:xfrm>
            <a:prstGeom prst="roundRect">
              <a:avLst>
                <a:gd name="adj" fmla="val 16667"/>
              </a:avLst>
            </a:prstGeom>
            <a:solidFill>
              <a:schemeClr val="hlink"/>
            </a:solidFill>
            <a:ln w="12700">
              <a:solidFill>
                <a:schemeClr val="tx1"/>
              </a:solidFill>
              <a:round/>
              <a:headEnd type="none" w="sm" len="sm"/>
              <a:tailEnd type="none" w="sm" len="sm"/>
            </a:ln>
            <a:effectLst/>
          </p:spPr>
          <p:txBody>
            <a:bodyPr wrap="none" anchor="ctr"/>
            <a:lstStyle/>
            <a:p>
              <a:r>
                <a:rPr lang="en-US">
                  <a:solidFill>
                    <a:schemeClr val="bg1"/>
                  </a:solidFill>
                </a:rPr>
                <a:t>No</a:t>
              </a:r>
            </a:p>
          </p:txBody>
        </p:sp>
      </p:grpSp>
      <p:sp>
        <p:nvSpPr>
          <p:cNvPr id="865321" name="AutoShape 41" descr="Denim"/>
          <p:cNvSpPr>
            <a:spLocks noChangeArrowheads="1"/>
          </p:cNvSpPr>
          <p:nvPr/>
        </p:nvSpPr>
        <p:spPr bwMode="auto">
          <a:xfrm>
            <a:off x="457200" y="3962400"/>
            <a:ext cx="3962400" cy="609600"/>
          </a:xfrm>
          <a:prstGeom prst="hexagon">
            <a:avLst>
              <a:gd name="adj" fmla="val 38789"/>
              <a:gd name="vf" fmla="val 115470"/>
            </a:avLst>
          </a:prstGeom>
          <a:blipFill dpi="0" rotWithShape="1">
            <a:blip r:embed="rId5" cstate="print"/>
            <a:srcRect/>
            <a:tile tx="0" ty="0" sx="100000" sy="100000" flip="none" algn="tl"/>
          </a:blipFill>
          <a:ln w="57150">
            <a:solidFill>
              <a:schemeClr val="accent1"/>
            </a:solidFill>
            <a:miter lim="800000"/>
            <a:headEnd type="none" w="sm" len="sm"/>
            <a:tailEnd type="none" w="sm" len="sm"/>
          </a:ln>
          <a:effectLst/>
        </p:spPr>
        <p:txBody>
          <a:bodyPr wrap="none" anchor="ctr"/>
          <a:lstStyle/>
          <a:p>
            <a:endParaRPr lang="es-ES"/>
          </a:p>
        </p:txBody>
      </p:sp>
      <p:sp>
        <p:nvSpPr>
          <p:cNvPr id="865288" name="AutoShape 8">
            <a:hlinkClick r:id="" action="ppaction://noaction" highlightClick="1">
              <a:snd r:embed="rId4" name="laugh2.wav"/>
            </a:hlinkClick>
          </p:cNvPr>
          <p:cNvSpPr>
            <a:spLocks noChangeArrowheads="1"/>
          </p:cNvSpPr>
          <p:nvPr/>
        </p:nvSpPr>
        <p:spPr bwMode="auto">
          <a:xfrm>
            <a:off x="3657600" y="2743200"/>
            <a:ext cx="1676400" cy="719138"/>
          </a:xfrm>
          <a:prstGeom prst="actionButtonBlank">
            <a:avLst/>
          </a:prstGeom>
          <a:noFill/>
          <a:ln w="12700">
            <a:noFill/>
            <a:miter lim="800000"/>
            <a:headEnd/>
            <a:tailEnd/>
          </a:ln>
          <a:effectLst/>
        </p:spPr>
        <p:txBody>
          <a:bodyPr wrap="none" anchor="ctr"/>
          <a:lstStyle/>
          <a:p>
            <a:endParaRPr lang="es-ES"/>
          </a:p>
        </p:txBody>
      </p:sp>
      <p:sp>
        <p:nvSpPr>
          <p:cNvPr id="865325" name="Rectangle 45"/>
          <p:cNvSpPr>
            <a:spLocks noGrp="1" noChangeArrowheads="1"/>
          </p:cNvSpPr>
          <p:nvPr>
            <p:ph type="title"/>
          </p:nvPr>
        </p:nvSpPr>
        <p:spPr bwMode="auto">
          <a:xfrm>
            <a:off x="685800" y="533400"/>
            <a:ext cx="5029200" cy="1143000"/>
          </a:xfrm>
          <a:noFill/>
          <a:ln>
            <a:miter lim="800000"/>
            <a:headEnd/>
            <a:tailEnd/>
          </a:ln>
        </p:spPr>
        <p:txBody>
          <a:bodyPr vert="horz" wrap="square" lIns="91440" tIns="45720" rIns="91440" bIns="45720" numCol="1" anchor="t" anchorCtr="0" compatLnSpc="1">
            <a:prstTxWarp prst="textNoShape">
              <a:avLst/>
            </a:prstTxWarp>
          </a:bodyPr>
          <a:lstStyle/>
          <a:p>
            <a:pPr algn="ctr"/>
            <a:r>
              <a:rPr lang="en-US" sz="2600" b="1">
                <a:solidFill>
                  <a:srgbClr val="FFFF00"/>
                </a:solidFill>
              </a:rPr>
              <a:t>Question 2?</a:t>
            </a:r>
            <a:br>
              <a:rPr lang="en-US" sz="2600" b="1">
                <a:solidFill>
                  <a:srgbClr val="FFFF00"/>
                </a:solidFill>
              </a:rPr>
            </a:br>
            <a:endParaRPr lang="en-US" sz="2600" b="1">
              <a:solidFill>
                <a:srgbClr val="FFFF00"/>
              </a:solidFill>
            </a:endParaRPr>
          </a:p>
        </p:txBody>
      </p:sp>
      <p:sp>
        <p:nvSpPr>
          <p:cNvPr id="865326" name="Rectangle 46"/>
          <p:cNvSpPr>
            <a:spLocks noGrp="1" noChangeArrowheads="1"/>
          </p:cNvSpPr>
          <p:nvPr>
            <p:ph type="body" sz="half" idx="1"/>
          </p:nvPr>
        </p:nvSpPr>
        <p:spPr bwMode="auto">
          <a:xfrm>
            <a:off x="1219200" y="4038600"/>
            <a:ext cx="3048000" cy="1066800"/>
          </a:xfrm>
          <a:noFill/>
          <a:ln>
            <a:miter lim="800000"/>
            <a:headEnd/>
            <a:tailEnd/>
          </a:ln>
        </p:spPr>
        <p:txBody>
          <a:bodyPr vert="horz" wrap="square" lIns="91440" tIns="45720" rIns="91440" bIns="45720" numCol="1" anchor="t" anchorCtr="0" compatLnSpc="1">
            <a:prstTxWarp prst="textNoShape">
              <a:avLst/>
            </a:prstTxWarp>
          </a:bodyPr>
          <a:lstStyle/>
          <a:p>
            <a:pPr>
              <a:lnSpc>
                <a:spcPct val="90000"/>
              </a:lnSpc>
              <a:buFontTx/>
              <a:buNone/>
              <a:tabLst>
                <a:tab pos="4511675" algn="l"/>
              </a:tabLst>
            </a:pPr>
            <a:r>
              <a:rPr lang="en-US" sz="2400" b="1">
                <a:solidFill>
                  <a:schemeClr val="bg1"/>
                </a:solidFill>
              </a:rPr>
              <a:t>Correct Answer</a:t>
            </a:r>
          </a:p>
          <a:p>
            <a:pPr>
              <a:lnSpc>
                <a:spcPct val="90000"/>
              </a:lnSpc>
              <a:buFontTx/>
              <a:buNone/>
              <a:tabLst>
                <a:tab pos="4511675" algn="l"/>
              </a:tabLst>
            </a:pPr>
            <a:endParaRPr lang="en-US" sz="1400" b="1">
              <a:solidFill>
                <a:schemeClr val="bg1"/>
              </a:solidFill>
            </a:endParaRPr>
          </a:p>
          <a:p>
            <a:pPr>
              <a:lnSpc>
                <a:spcPct val="90000"/>
              </a:lnSpc>
              <a:buFontTx/>
              <a:buNone/>
              <a:tabLst>
                <a:tab pos="4511675" algn="l"/>
              </a:tabLst>
            </a:pPr>
            <a:r>
              <a:rPr lang="en-US" sz="2400" b="1">
                <a:solidFill>
                  <a:schemeClr val="bg1"/>
                </a:solidFill>
              </a:rPr>
              <a:t>Wrong Answer</a:t>
            </a:r>
          </a:p>
        </p:txBody>
      </p:sp>
      <p:sp>
        <p:nvSpPr>
          <p:cNvPr id="865327" name="Rectangle 47"/>
          <p:cNvSpPr>
            <a:spLocks noGrp="1" noChangeArrowheads="1"/>
          </p:cNvSpPr>
          <p:nvPr>
            <p:ph type="body" sz="half" idx="2"/>
          </p:nvPr>
        </p:nvSpPr>
        <p:spPr bwMode="auto">
          <a:xfrm>
            <a:off x="5486400" y="4038600"/>
            <a:ext cx="4038600" cy="1295400"/>
          </a:xfrm>
          <a:noFill/>
          <a:ln>
            <a:miter lim="800000"/>
            <a:headEnd/>
            <a:tailEnd/>
          </a:ln>
        </p:spPr>
        <p:txBody>
          <a:bodyPr vert="horz" wrap="square" lIns="91440" tIns="45720" rIns="91440" bIns="45720" numCol="1" anchor="t" anchorCtr="0" compatLnSpc="1">
            <a:prstTxWarp prst="textNoShape">
              <a:avLst/>
            </a:prstTxWarp>
          </a:bodyPr>
          <a:lstStyle/>
          <a:p>
            <a:pPr>
              <a:buFontTx/>
              <a:buNone/>
            </a:pPr>
            <a:r>
              <a:rPr lang="en-US" sz="2400" b="1">
                <a:solidFill>
                  <a:schemeClr val="bg1"/>
                </a:solidFill>
              </a:rPr>
              <a:t>Wrong Answer</a:t>
            </a:r>
          </a:p>
          <a:p>
            <a:pPr>
              <a:buFontTx/>
              <a:buNone/>
            </a:pPr>
            <a:endParaRPr lang="en-US" sz="1400" b="1">
              <a:solidFill>
                <a:schemeClr val="bg1"/>
              </a:solidFill>
            </a:endParaRPr>
          </a:p>
          <a:p>
            <a:pPr>
              <a:buFontTx/>
              <a:buNone/>
            </a:pPr>
            <a:r>
              <a:rPr lang="en-US" sz="2400" b="1">
                <a:solidFill>
                  <a:schemeClr val="bg1"/>
                </a:solidFill>
              </a:rPr>
              <a:t>Wrong Answer</a:t>
            </a:r>
          </a:p>
          <a:p>
            <a:pPr>
              <a:buFontTx/>
              <a:buNone/>
            </a:pPr>
            <a:endParaRPr lang="en-US" sz="1600"/>
          </a:p>
        </p:txBody>
      </p:sp>
    </p:spTree>
  </p:cSld>
  <p:clrMapOvr>
    <a:masterClrMapping/>
  </p:clrMapOvr>
  <p:transition>
    <p:sndAc>
      <p:stSnd>
        <p:snd r:embed="rId3" name="regentr.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865325"/>
                                        </p:tgtEl>
                                        <p:attrNameLst>
                                          <p:attrName>style.visibility</p:attrName>
                                        </p:attrNameLst>
                                      </p:cBhvr>
                                      <p:to>
                                        <p:strVal val="visible"/>
                                      </p:to>
                                    </p:set>
                                    <p:anim calcmode="lin" valueType="num">
                                      <p:cBhvr>
                                        <p:cTn id="7" dur="1000" fill="hold"/>
                                        <p:tgtEl>
                                          <p:spTgt spid="865325"/>
                                        </p:tgtEl>
                                        <p:attrNameLst>
                                          <p:attrName>ppt_x</p:attrName>
                                        </p:attrNameLst>
                                      </p:cBhvr>
                                      <p:tavLst>
                                        <p:tav tm="0">
                                          <p:val>
                                            <p:strVal val="#ppt_x-.2"/>
                                          </p:val>
                                        </p:tav>
                                        <p:tav tm="100000">
                                          <p:val>
                                            <p:strVal val="#ppt_x"/>
                                          </p:val>
                                        </p:tav>
                                      </p:tavLst>
                                    </p:anim>
                                    <p:anim calcmode="lin" valueType="num">
                                      <p:cBhvr>
                                        <p:cTn id="8" dur="1000" fill="hold"/>
                                        <p:tgtEl>
                                          <p:spTgt spid="865325"/>
                                        </p:tgtEl>
                                        <p:attrNameLst>
                                          <p:attrName>ppt_y</p:attrName>
                                        </p:attrNameLst>
                                      </p:cBhvr>
                                      <p:tavLst>
                                        <p:tav tm="0">
                                          <p:val>
                                            <p:strVal val="#ppt_y"/>
                                          </p:val>
                                        </p:tav>
                                        <p:tav tm="100000">
                                          <p:val>
                                            <p:strVal val="#ppt_y"/>
                                          </p:val>
                                        </p:tav>
                                      </p:tavLst>
                                    </p:anim>
                                    <p:animEffect transition="in" filter="wipe(right)" prLst="gradientSize: 0.1">
                                      <p:cBhvr>
                                        <p:cTn id="9" dur="1000"/>
                                        <p:tgtEl>
                                          <p:spTgt spid="865325"/>
                                        </p:tgtEl>
                                      </p:cBhvr>
                                    </p:animEffect>
                                  </p:childTnLst>
                                </p:cTn>
                              </p:par>
                              <p:par>
                                <p:cTn id="10" presetID="17" presetClass="entr" presetSubtype="10" fill="hold" grpId="0" nodeType="withEffect">
                                  <p:stCondLst>
                                    <p:cond delay="1000"/>
                                  </p:stCondLst>
                                  <p:childTnLst>
                                    <p:set>
                                      <p:cBhvr>
                                        <p:cTn id="11" dur="1" fill="hold">
                                          <p:stCondLst>
                                            <p:cond delay="0"/>
                                          </p:stCondLst>
                                        </p:cTn>
                                        <p:tgtEl>
                                          <p:spTgt spid="865326">
                                            <p:txEl>
                                              <p:pRg st="0" end="0"/>
                                            </p:txEl>
                                          </p:spTgt>
                                        </p:tgtEl>
                                        <p:attrNameLst>
                                          <p:attrName>style.visibility</p:attrName>
                                        </p:attrNameLst>
                                      </p:cBhvr>
                                      <p:to>
                                        <p:strVal val="visible"/>
                                      </p:to>
                                    </p:set>
                                    <p:anim calcmode="lin" valueType="num">
                                      <p:cBhvr>
                                        <p:cTn id="12" dur="500" fill="hold"/>
                                        <p:tgtEl>
                                          <p:spTgt spid="865326">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865326">
                                            <p:txEl>
                                              <p:pRg st="0" end="0"/>
                                            </p:txEl>
                                          </p:spTgt>
                                        </p:tgtEl>
                                        <p:attrNameLst>
                                          <p:attrName>ppt_h</p:attrName>
                                        </p:attrNameLst>
                                      </p:cBhvr>
                                      <p:tavLst>
                                        <p:tav tm="0">
                                          <p:val>
                                            <p:strVal val="#ppt_h"/>
                                          </p:val>
                                        </p:tav>
                                        <p:tav tm="100000">
                                          <p:val>
                                            <p:strVal val="#ppt_h"/>
                                          </p:val>
                                        </p:tav>
                                      </p:tavLst>
                                    </p:anim>
                                  </p:childTnLst>
                                </p:cTn>
                              </p:par>
                              <p:par>
                                <p:cTn id="14" presetID="17" presetClass="entr" presetSubtype="10" fill="hold" grpId="0" nodeType="withEffect">
                                  <p:stCondLst>
                                    <p:cond delay="1000"/>
                                  </p:stCondLst>
                                  <p:childTnLst>
                                    <p:set>
                                      <p:cBhvr>
                                        <p:cTn id="15" dur="1" fill="hold">
                                          <p:stCondLst>
                                            <p:cond delay="0"/>
                                          </p:stCondLst>
                                        </p:cTn>
                                        <p:tgtEl>
                                          <p:spTgt spid="865326">
                                            <p:txEl>
                                              <p:pRg st="2" end="2"/>
                                            </p:txEl>
                                          </p:spTgt>
                                        </p:tgtEl>
                                        <p:attrNameLst>
                                          <p:attrName>style.visibility</p:attrName>
                                        </p:attrNameLst>
                                      </p:cBhvr>
                                      <p:to>
                                        <p:strVal val="visible"/>
                                      </p:to>
                                    </p:set>
                                    <p:anim calcmode="lin" valueType="num">
                                      <p:cBhvr>
                                        <p:cTn id="16" dur="500" fill="hold"/>
                                        <p:tgtEl>
                                          <p:spTgt spid="865326">
                                            <p:txEl>
                                              <p:pRg st="2" end="2"/>
                                            </p:txEl>
                                          </p:spTgt>
                                        </p:tgtEl>
                                        <p:attrNameLst>
                                          <p:attrName>ppt_w</p:attrName>
                                        </p:attrNameLst>
                                      </p:cBhvr>
                                      <p:tavLst>
                                        <p:tav tm="0">
                                          <p:val>
                                            <p:fltVal val="0"/>
                                          </p:val>
                                        </p:tav>
                                        <p:tav tm="100000">
                                          <p:val>
                                            <p:strVal val="#ppt_w"/>
                                          </p:val>
                                        </p:tav>
                                      </p:tavLst>
                                    </p:anim>
                                    <p:anim calcmode="lin" valueType="num">
                                      <p:cBhvr>
                                        <p:cTn id="17" dur="500" fill="hold"/>
                                        <p:tgtEl>
                                          <p:spTgt spid="865326">
                                            <p:txEl>
                                              <p:pRg st="2" end="2"/>
                                            </p:txEl>
                                          </p:spTgt>
                                        </p:tgtEl>
                                        <p:attrNameLst>
                                          <p:attrName>ppt_h</p:attrName>
                                        </p:attrNameLst>
                                      </p:cBhvr>
                                      <p:tavLst>
                                        <p:tav tm="0">
                                          <p:val>
                                            <p:strVal val="#ppt_h"/>
                                          </p:val>
                                        </p:tav>
                                        <p:tav tm="100000">
                                          <p:val>
                                            <p:strVal val="#ppt_h"/>
                                          </p:val>
                                        </p:tav>
                                      </p:tavLst>
                                    </p:anim>
                                  </p:childTnLst>
                                </p:cTn>
                              </p:par>
                              <p:par>
                                <p:cTn id="18" presetID="17" presetClass="entr" presetSubtype="10" fill="hold" grpId="0" nodeType="withEffect">
                                  <p:stCondLst>
                                    <p:cond delay="1500"/>
                                  </p:stCondLst>
                                  <p:childTnLst>
                                    <p:set>
                                      <p:cBhvr>
                                        <p:cTn id="19" dur="1" fill="hold">
                                          <p:stCondLst>
                                            <p:cond delay="0"/>
                                          </p:stCondLst>
                                        </p:cTn>
                                        <p:tgtEl>
                                          <p:spTgt spid="865327">
                                            <p:txEl>
                                              <p:pRg st="0" end="0"/>
                                            </p:txEl>
                                          </p:spTgt>
                                        </p:tgtEl>
                                        <p:attrNameLst>
                                          <p:attrName>style.visibility</p:attrName>
                                        </p:attrNameLst>
                                      </p:cBhvr>
                                      <p:to>
                                        <p:strVal val="visible"/>
                                      </p:to>
                                    </p:set>
                                    <p:anim calcmode="lin" valueType="num">
                                      <p:cBhvr>
                                        <p:cTn id="20" dur="500" fill="hold"/>
                                        <p:tgtEl>
                                          <p:spTgt spid="865327">
                                            <p:txEl>
                                              <p:pRg st="0" end="0"/>
                                            </p:txEl>
                                          </p:spTgt>
                                        </p:tgtEl>
                                        <p:attrNameLst>
                                          <p:attrName>ppt_w</p:attrName>
                                        </p:attrNameLst>
                                      </p:cBhvr>
                                      <p:tavLst>
                                        <p:tav tm="0">
                                          <p:val>
                                            <p:fltVal val="0"/>
                                          </p:val>
                                        </p:tav>
                                        <p:tav tm="100000">
                                          <p:val>
                                            <p:strVal val="#ppt_w"/>
                                          </p:val>
                                        </p:tav>
                                      </p:tavLst>
                                    </p:anim>
                                    <p:anim calcmode="lin" valueType="num">
                                      <p:cBhvr>
                                        <p:cTn id="21" dur="500" fill="hold"/>
                                        <p:tgtEl>
                                          <p:spTgt spid="865327">
                                            <p:txEl>
                                              <p:pRg st="0" end="0"/>
                                            </p:txEl>
                                          </p:spTgt>
                                        </p:tgtEl>
                                        <p:attrNameLst>
                                          <p:attrName>ppt_h</p:attrName>
                                        </p:attrNameLst>
                                      </p:cBhvr>
                                      <p:tavLst>
                                        <p:tav tm="0">
                                          <p:val>
                                            <p:strVal val="#ppt_h"/>
                                          </p:val>
                                        </p:tav>
                                        <p:tav tm="100000">
                                          <p:val>
                                            <p:strVal val="#ppt_h"/>
                                          </p:val>
                                        </p:tav>
                                      </p:tavLst>
                                    </p:anim>
                                  </p:childTnLst>
                                </p:cTn>
                              </p:par>
                              <p:par>
                                <p:cTn id="22" presetID="17" presetClass="entr" presetSubtype="10" fill="hold" grpId="0" nodeType="withEffect">
                                  <p:stCondLst>
                                    <p:cond delay="1500"/>
                                  </p:stCondLst>
                                  <p:childTnLst>
                                    <p:set>
                                      <p:cBhvr>
                                        <p:cTn id="23" dur="1" fill="hold">
                                          <p:stCondLst>
                                            <p:cond delay="0"/>
                                          </p:stCondLst>
                                        </p:cTn>
                                        <p:tgtEl>
                                          <p:spTgt spid="865327">
                                            <p:txEl>
                                              <p:pRg st="2" end="2"/>
                                            </p:txEl>
                                          </p:spTgt>
                                        </p:tgtEl>
                                        <p:attrNameLst>
                                          <p:attrName>style.visibility</p:attrName>
                                        </p:attrNameLst>
                                      </p:cBhvr>
                                      <p:to>
                                        <p:strVal val="visible"/>
                                      </p:to>
                                    </p:set>
                                    <p:anim calcmode="lin" valueType="num">
                                      <p:cBhvr>
                                        <p:cTn id="24" dur="500" fill="hold"/>
                                        <p:tgtEl>
                                          <p:spTgt spid="865327">
                                            <p:txEl>
                                              <p:pRg st="2" end="2"/>
                                            </p:txEl>
                                          </p:spTgt>
                                        </p:tgtEl>
                                        <p:attrNameLst>
                                          <p:attrName>ppt_w</p:attrName>
                                        </p:attrNameLst>
                                      </p:cBhvr>
                                      <p:tavLst>
                                        <p:tav tm="0">
                                          <p:val>
                                            <p:fltVal val="0"/>
                                          </p:val>
                                        </p:tav>
                                        <p:tav tm="100000">
                                          <p:val>
                                            <p:strVal val="#ppt_w"/>
                                          </p:val>
                                        </p:tav>
                                      </p:tavLst>
                                    </p:anim>
                                    <p:anim calcmode="lin" valueType="num">
                                      <p:cBhvr>
                                        <p:cTn id="25" dur="500" fill="hold"/>
                                        <p:tgtEl>
                                          <p:spTgt spid="865327">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nodeType="clickEffect">
                                  <p:stCondLst>
                                    <p:cond delay="0"/>
                                  </p:stCondLst>
                                  <p:iterate type="lt">
                                    <p:tmPct val="5000"/>
                                  </p:iterate>
                                  <p:childTnLst>
                                    <p:set>
                                      <p:cBhvr>
                                        <p:cTn id="29" dur="1" fill="hold">
                                          <p:stCondLst>
                                            <p:cond delay="0"/>
                                          </p:stCondLst>
                                        </p:cTn>
                                        <p:tgtEl>
                                          <p:spTgt spid="865324"/>
                                        </p:tgtEl>
                                        <p:attrNameLst>
                                          <p:attrName>style.visibility</p:attrName>
                                        </p:attrNameLst>
                                      </p:cBhvr>
                                      <p:to>
                                        <p:strVal val="visible"/>
                                      </p:to>
                                    </p:set>
                                    <p:anim calcmode="lin" valueType="num">
                                      <p:cBhvr>
                                        <p:cTn id="30" dur="1000" fill="hold"/>
                                        <p:tgtEl>
                                          <p:spTgt spid="865324"/>
                                        </p:tgtEl>
                                        <p:attrNameLst>
                                          <p:attrName>ppt_w</p:attrName>
                                        </p:attrNameLst>
                                      </p:cBhvr>
                                      <p:tavLst>
                                        <p:tav tm="0">
                                          <p:val>
                                            <p:fltVal val="0"/>
                                          </p:val>
                                        </p:tav>
                                        <p:tav tm="100000">
                                          <p:val>
                                            <p:strVal val="#ppt_w"/>
                                          </p:val>
                                        </p:tav>
                                      </p:tavLst>
                                    </p:anim>
                                    <p:anim calcmode="lin" valueType="num">
                                      <p:cBhvr>
                                        <p:cTn id="31" dur="1000" fill="hold"/>
                                        <p:tgtEl>
                                          <p:spTgt spid="865324"/>
                                        </p:tgtEl>
                                        <p:attrNameLst>
                                          <p:attrName>ppt_h</p:attrName>
                                        </p:attrNameLst>
                                      </p:cBhvr>
                                      <p:tavLst>
                                        <p:tav tm="0">
                                          <p:val>
                                            <p:fltVal val="0"/>
                                          </p:val>
                                        </p:tav>
                                        <p:tav tm="100000">
                                          <p:val>
                                            <p:strVal val="#ppt_h"/>
                                          </p:val>
                                        </p:tav>
                                      </p:tavLst>
                                    </p:anim>
                                    <p:anim calcmode="lin" valueType="num">
                                      <p:cBhvr>
                                        <p:cTn id="32" dur="1000" fill="hold"/>
                                        <p:tgtEl>
                                          <p:spTgt spid="865324"/>
                                        </p:tgtEl>
                                        <p:attrNameLst>
                                          <p:attrName>style.rotation</p:attrName>
                                        </p:attrNameLst>
                                      </p:cBhvr>
                                      <p:tavLst>
                                        <p:tav tm="0">
                                          <p:val>
                                            <p:fltVal val="90"/>
                                          </p:val>
                                        </p:tav>
                                        <p:tav tm="100000">
                                          <p:val>
                                            <p:fltVal val="0"/>
                                          </p:val>
                                        </p:tav>
                                      </p:tavLst>
                                    </p:anim>
                                    <p:animEffect transition="in" filter="fade">
                                      <p:cBhvr>
                                        <p:cTn id="33" dur="1000"/>
                                        <p:tgtEl>
                                          <p:spTgt spid="865324"/>
                                        </p:tgtEl>
                                      </p:cBhvr>
                                    </p:animEffect>
                                  </p:childTnLst>
                                </p:cTn>
                              </p:par>
                            </p:childTnLst>
                          </p:cTn>
                        </p:par>
                      </p:childTnLst>
                    </p:cTn>
                  </p:par>
                  <p:par>
                    <p:cTn id="34" fill="hold">
                      <p:stCondLst>
                        <p:cond delay="indefinite"/>
                      </p:stCondLst>
                      <p:childTnLst>
                        <p:par>
                          <p:cTn id="35" fill="hold">
                            <p:stCondLst>
                              <p:cond delay="0"/>
                            </p:stCondLst>
                            <p:childTnLst>
                              <p:par>
                                <p:cTn id="36" presetID="5" presetClass="entr" presetSubtype="10" fill="hold" grpId="0" nodeType="clickEffect">
                                  <p:stCondLst>
                                    <p:cond delay="0"/>
                                  </p:stCondLst>
                                  <p:childTnLst>
                                    <p:set>
                                      <p:cBhvr>
                                        <p:cTn id="37" dur="1" fill="hold">
                                          <p:stCondLst>
                                            <p:cond delay="0"/>
                                          </p:stCondLst>
                                        </p:cTn>
                                        <p:tgtEl>
                                          <p:spTgt spid="865321"/>
                                        </p:tgtEl>
                                        <p:attrNameLst>
                                          <p:attrName>style.visibility</p:attrName>
                                        </p:attrNameLst>
                                      </p:cBhvr>
                                      <p:to>
                                        <p:strVal val="visible"/>
                                      </p:to>
                                    </p:set>
                                    <p:animEffect transition="in" filter="checkerboard(across)">
                                      <p:cBhvr>
                                        <p:cTn id="38" dur="500"/>
                                        <p:tgtEl>
                                          <p:spTgt spid="8653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5321" grpId="0" animBg="1"/>
      <p:bldP spid="865325" grpId="0"/>
      <p:bldP spid="865326" grpId="0" build="p"/>
      <p:bldP spid="86532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72802" name="Group 2"/>
          <p:cNvGrpSpPr>
            <a:grpSpLocks/>
          </p:cNvGrpSpPr>
          <p:nvPr/>
        </p:nvGrpSpPr>
        <p:grpSpPr bwMode="auto">
          <a:xfrm>
            <a:off x="1828800" y="1600200"/>
            <a:ext cx="3505200" cy="1905000"/>
            <a:chOff x="1152" y="1008"/>
            <a:chExt cx="2208" cy="1200"/>
          </a:xfrm>
        </p:grpSpPr>
        <p:sp>
          <p:nvSpPr>
            <p:cNvPr id="972803" name="Text Box 3"/>
            <p:cNvSpPr txBox="1">
              <a:spLocks noChangeArrowheads="1"/>
            </p:cNvSpPr>
            <p:nvPr/>
          </p:nvSpPr>
          <p:spPr bwMode="auto">
            <a:xfrm>
              <a:off x="1344" y="1008"/>
              <a:ext cx="1680" cy="608"/>
            </a:xfrm>
            <a:prstGeom prst="rect">
              <a:avLst/>
            </a:prstGeom>
            <a:solidFill>
              <a:schemeClr val="accent1"/>
            </a:solidFill>
            <a:ln w="19050">
              <a:solidFill>
                <a:srgbClr val="3694F3"/>
              </a:solidFill>
              <a:miter lim="800000"/>
              <a:headEnd type="none" w="sm" len="sm"/>
              <a:tailEnd type="none" w="sm" len="sm"/>
            </a:ln>
            <a:effectLst/>
          </p:spPr>
          <p:txBody>
            <a:bodyPr>
              <a:spAutoFit/>
            </a:bodyPr>
            <a:lstStyle/>
            <a:p>
              <a:r>
                <a:rPr lang="en-US" sz="2800" b="1">
                  <a:solidFill>
                    <a:schemeClr val="bg1"/>
                  </a:solidFill>
                </a:rPr>
                <a:t>Is this your </a:t>
              </a:r>
            </a:p>
            <a:p>
              <a:r>
                <a:rPr lang="en-US" sz="2800" b="1">
                  <a:solidFill>
                    <a:schemeClr val="bg1"/>
                  </a:solidFill>
                </a:rPr>
                <a:t>Final Answer?</a:t>
              </a:r>
            </a:p>
          </p:txBody>
        </p:sp>
        <p:sp>
          <p:nvSpPr>
            <p:cNvPr id="972804" name="AutoShape 4">
              <a:hlinkClick r:id="" action="ppaction://noaction" highlightClick="1">
                <a:snd r:embed="rId4" name="laugh2.wav"/>
              </a:hlinkClick>
            </p:cNvPr>
            <p:cNvSpPr>
              <a:spLocks noChangeArrowheads="1"/>
            </p:cNvSpPr>
            <p:nvPr/>
          </p:nvSpPr>
          <p:spPr bwMode="auto">
            <a:xfrm>
              <a:off x="2304" y="1680"/>
              <a:ext cx="996" cy="463"/>
            </a:xfrm>
            <a:prstGeom prst="actionButtonBlank">
              <a:avLst/>
            </a:prstGeom>
            <a:noFill/>
            <a:ln w="12700">
              <a:noFill/>
              <a:miter lim="800000"/>
              <a:headEnd/>
              <a:tailEnd/>
            </a:ln>
            <a:effectLst/>
          </p:spPr>
          <p:txBody>
            <a:bodyPr wrap="none" anchor="ctr"/>
            <a:lstStyle/>
            <a:p>
              <a:endParaRPr lang="es-ES"/>
            </a:p>
          </p:txBody>
        </p:sp>
        <p:sp>
          <p:nvSpPr>
            <p:cNvPr id="972805" name="AutoShape 5"/>
            <p:cNvSpPr>
              <a:spLocks noChangeArrowheads="1"/>
            </p:cNvSpPr>
            <p:nvPr/>
          </p:nvSpPr>
          <p:spPr bwMode="auto">
            <a:xfrm>
              <a:off x="1152" y="1728"/>
              <a:ext cx="1056" cy="480"/>
            </a:xfrm>
            <a:prstGeom prst="roundRect">
              <a:avLst>
                <a:gd name="adj" fmla="val 16667"/>
              </a:avLst>
            </a:prstGeom>
            <a:solidFill>
              <a:schemeClr val="accent2"/>
            </a:solidFill>
            <a:ln w="12700">
              <a:solidFill>
                <a:schemeClr val="tx1"/>
              </a:solidFill>
              <a:round/>
              <a:headEnd type="none" w="sm" len="sm"/>
              <a:tailEnd type="none" w="sm" len="sm"/>
            </a:ln>
            <a:effectLst/>
          </p:spPr>
          <p:txBody>
            <a:bodyPr wrap="none" anchor="ctr"/>
            <a:lstStyle/>
            <a:p>
              <a:r>
                <a:rPr lang="en-US">
                  <a:solidFill>
                    <a:schemeClr val="bg1"/>
                  </a:solidFill>
                </a:rPr>
                <a:t>Yes</a:t>
              </a:r>
            </a:p>
          </p:txBody>
        </p:sp>
        <p:sp>
          <p:nvSpPr>
            <p:cNvPr id="972806" name="AutoShape 6"/>
            <p:cNvSpPr>
              <a:spLocks noChangeArrowheads="1"/>
            </p:cNvSpPr>
            <p:nvPr/>
          </p:nvSpPr>
          <p:spPr bwMode="auto">
            <a:xfrm>
              <a:off x="2304" y="1728"/>
              <a:ext cx="1056" cy="480"/>
            </a:xfrm>
            <a:prstGeom prst="roundRect">
              <a:avLst>
                <a:gd name="adj" fmla="val 16667"/>
              </a:avLst>
            </a:prstGeom>
            <a:solidFill>
              <a:schemeClr val="hlink"/>
            </a:solidFill>
            <a:ln w="12700">
              <a:solidFill>
                <a:schemeClr val="tx1"/>
              </a:solidFill>
              <a:round/>
              <a:headEnd type="none" w="sm" len="sm"/>
              <a:tailEnd type="none" w="sm" len="sm"/>
            </a:ln>
            <a:effectLst/>
          </p:spPr>
          <p:txBody>
            <a:bodyPr wrap="none" anchor="ctr"/>
            <a:lstStyle/>
            <a:p>
              <a:r>
                <a:rPr lang="en-US">
                  <a:solidFill>
                    <a:schemeClr val="bg1"/>
                  </a:solidFill>
                </a:rPr>
                <a:t>No</a:t>
              </a:r>
            </a:p>
          </p:txBody>
        </p:sp>
      </p:grpSp>
      <p:sp>
        <p:nvSpPr>
          <p:cNvPr id="972807" name="AutoShape 7" descr="Denim"/>
          <p:cNvSpPr>
            <a:spLocks noChangeArrowheads="1"/>
          </p:cNvSpPr>
          <p:nvPr/>
        </p:nvSpPr>
        <p:spPr bwMode="auto">
          <a:xfrm>
            <a:off x="4800600" y="4648200"/>
            <a:ext cx="3962400" cy="609600"/>
          </a:xfrm>
          <a:prstGeom prst="hexagon">
            <a:avLst>
              <a:gd name="adj" fmla="val 38789"/>
              <a:gd name="vf" fmla="val 115470"/>
            </a:avLst>
          </a:prstGeom>
          <a:blipFill dpi="0" rotWithShape="1">
            <a:blip r:embed="rId5" cstate="print"/>
            <a:srcRect/>
            <a:tile tx="0" ty="0" sx="100000" sy="100000" flip="none" algn="tl"/>
          </a:blipFill>
          <a:ln w="57150">
            <a:solidFill>
              <a:schemeClr val="accent1"/>
            </a:solidFill>
            <a:miter lim="800000"/>
            <a:headEnd type="none" w="sm" len="sm"/>
            <a:tailEnd type="none" w="sm" len="sm"/>
          </a:ln>
          <a:effectLst/>
        </p:spPr>
        <p:txBody>
          <a:bodyPr wrap="none" anchor="ctr"/>
          <a:lstStyle/>
          <a:p>
            <a:endParaRPr lang="es-ES"/>
          </a:p>
        </p:txBody>
      </p:sp>
      <p:sp>
        <p:nvSpPr>
          <p:cNvPr id="972808" name="AutoShape 8">
            <a:hlinkClick r:id="" action="ppaction://noaction" highlightClick="1">
              <a:snd r:embed="rId4" name="laugh2.wav"/>
            </a:hlinkClick>
          </p:cNvPr>
          <p:cNvSpPr>
            <a:spLocks noChangeArrowheads="1"/>
          </p:cNvSpPr>
          <p:nvPr/>
        </p:nvSpPr>
        <p:spPr bwMode="auto">
          <a:xfrm>
            <a:off x="3657600" y="2743200"/>
            <a:ext cx="1676400" cy="719138"/>
          </a:xfrm>
          <a:prstGeom prst="actionButtonBlank">
            <a:avLst/>
          </a:prstGeom>
          <a:noFill/>
          <a:ln w="12700">
            <a:noFill/>
            <a:miter lim="800000"/>
            <a:headEnd/>
            <a:tailEnd/>
          </a:ln>
          <a:effectLst/>
        </p:spPr>
        <p:txBody>
          <a:bodyPr wrap="none" anchor="ctr"/>
          <a:lstStyle/>
          <a:p>
            <a:endParaRPr lang="es-ES"/>
          </a:p>
        </p:txBody>
      </p:sp>
      <p:sp>
        <p:nvSpPr>
          <p:cNvPr id="972809" name="Rectangle 9"/>
          <p:cNvSpPr>
            <a:spLocks noGrp="1" noChangeArrowheads="1"/>
          </p:cNvSpPr>
          <p:nvPr>
            <p:ph type="title"/>
          </p:nvPr>
        </p:nvSpPr>
        <p:spPr bwMode="auto">
          <a:xfrm>
            <a:off x="685800" y="533400"/>
            <a:ext cx="5029200" cy="1143000"/>
          </a:xfrm>
          <a:noFill/>
          <a:ln>
            <a:miter lim="800000"/>
            <a:headEnd/>
            <a:tailEnd/>
          </a:ln>
        </p:spPr>
        <p:txBody>
          <a:bodyPr vert="horz" wrap="square" lIns="91440" tIns="45720" rIns="91440" bIns="45720" numCol="1" anchor="t" anchorCtr="0" compatLnSpc="1">
            <a:prstTxWarp prst="textNoShape">
              <a:avLst/>
            </a:prstTxWarp>
          </a:bodyPr>
          <a:lstStyle/>
          <a:p>
            <a:pPr algn="ctr"/>
            <a:r>
              <a:rPr lang="en-US" sz="2600" b="1">
                <a:solidFill>
                  <a:srgbClr val="FFFF00"/>
                </a:solidFill>
              </a:rPr>
              <a:t>Question 2?</a:t>
            </a:r>
            <a:br>
              <a:rPr lang="en-US" sz="2600" b="1">
                <a:solidFill>
                  <a:srgbClr val="FFFF00"/>
                </a:solidFill>
              </a:rPr>
            </a:br>
            <a:endParaRPr lang="en-US" sz="2600" b="1">
              <a:solidFill>
                <a:srgbClr val="FFFF00"/>
              </a:solidFill>
            </a:endParaRPr>
          </a:p>
        </p:txBody>
      </p:sp>
      <p:sp>
        <p:nvSpPr>
          <p:cNvPr id="972810" name="Rectangle 10"/>
          <p:cNvSpPr>
            <a:spLocks noGrp="1" noChangeArrowheads="1"/>
          </p:cNvSpPr>
          <p:nvPr>
            <p:ph type="body" sz="half" idx="1"/>
          </p:nvPr>
        </p:nvSpPr>
        <p:spPr bwMode="auto">
          <a:xfrm>
            <a:off x="1219200" y="4038600"/>
            <a:ext cx="3048000" cy="1066800"/>
          </a:xfrm>
          <a:noFill/>
          <a:ln>
            <a:miter lim="800000"/>
            <a:headEnd/>
            <a:tailEnd/>
          </a:ln>
        </p:spPr>
        <p:txBody>
          <a:bodyPr vert="horz" wrap="square" lIns="91440" tIns="45720" rIns="91440" bIns="45720" numCol="1" anchor="t" anchorCtr="0" compatLnSpc="1">
            <a:prstTxWarp prst="textNoShape">
              <a:avLst/>
            </a:prstTxWarp>
          </a:bodyPr>
          <a:lstStyle/>
          <a:p>
            <a:pPr>
              <a:lnSpc>
                <a:spcPct val="90000"/>
              </a:lnSpc>
              <a:buFontTx/>
              <a:buNone/>
              <a:tabLst>
                <a:tab pos="4511675" algn="l"/>
              </a:tabLst>
            </a:pPr>
            <a:r>
              <a:rPr lang="en-US" sz="2400" b="1">
                <a:solidFill>
                  <a:schemeClr val="bg1"/>
                </a:solidFill>
              </a:rPr>
              <a:t>Wrong Answer</a:t>
            </a:r>
          </a:p>
          <a:p>
            <a:pPr>
              <a:lnSpc>
                <a:spcPct val="90000"/>
              </a:lnSpc>
              <a:buFontTx/>
              <a:buNone/>
              <a:tabLst>
                <a:tab pos="4511675" algn="l"/>
              </a:tabLst>
            </a:pPr>
            <a:endParaRPr lang="en-US" sz="1400" b="1">
              <a:solidFill>
                <a:schemeClr val="bg1"/>
              </a:solidFill>
            </a:endParaRPr>
          </a:p>
          <a:p>
            <a:pPr>
              <a:lnSpc>
                <a:spcPct val="90000"/>
              </a:lnSpc>
              <a:buFontTx/>
              <a:buNone/>
              <a:tabLst>
                <a:tab pos="4511675" algn="l"/>
              </a:tabLst>
            </a:pPr>
            <a:r>
              <a:rPr lang="en-US" sz="2400" b="1">
                <a:solidFill>
                  <a:schemeClr val="bg1"/>
                </a:solidFill>
              </a:rPr>
              <a:t>Wrong Answer</a:t>
            </a:r>
          </a:p>
        </p:txBody>
      </p:sp>
      <p:sp>
        <p:nvSpPr>
          <p:cNvPr id="972811" name="Rectangle 11"/>
          <p:cNvSpPr>
            <a:spLocks noGrp="1" noChangeArrowheads="1"/>
          </p:cNvSpPr>
          <p:nvPr>
            <p:ph type="body" sz="half" idx="2"/>
          </p:nvPr>
        </p:nvSpPr>
        <p:spPr bwMode="auto">
          <a:xfrm>
            <a:off x="5486400" y="4038600"/>
            <a:ext cx="4038600" cy="1295400"/>
          </a:xfrm>
          <a:noFill/>
          <a:ln>
            <a:miter lim="800000"/>
            <a:headEnd/>
            <a:tailEnd/>
          </a:ln>
        </p:spPr>
        <p:txBody>
          <a:bodyPr vert="horz" wrap="square" lIns="91440" tIns="45720" rIns="91440" bIns="45720" numCol="1" anchor="t" anchorCtr="0" compatLnSpc="1">
            <a:prstTxWarp prst="textNoShape">
              <a:avLst/>
            </a:prstTxWarp>
          </a:bodyPr>
          <a:lstStyle/>
          <a:p>
            <a:pPr>
              <a:lnSpc>
                <a:spcPct val="90000"/>
              </a:lnSpc>
              <a:buFontTx/>
              <a:buNone/>
            </a:pPr>
            <a:r>
              <a:rPr lang="en-US" sz="2400" b="1">
                <a:solidFill>
                  <a:schemeClr val="bg1"/>
                </a:solidFill>
              </a:rPr>
              <a:t>Wrong Answer</a:t>
            </a:r>
          </a:p>
          <a:p>
            <a:pPr>
              <a:lnSpc>
                <a:spcPct val="90000"/>
              </a:lnSpc>
              <a:buFontTx/>
              <a:buNone/>
            </a:pPr>
            <a:endParaRPr lang="en-US" sz="1400" b="1">
              <a:solidFill>
                <a:schemeClr val="bg1"/>
              </a:solidFill>
            </a:endParaRPr>
          </a:p>
          <a:p>
            <a:pPr>
              <a:lnSpc>
                <a:spcPct val="90000"/>
              </a:lnSpc>
              <a:buFontTx/>
              <a:buNone/>
            </a:pPr>
            <a:r>
              <a:rPr lang="en-US" sz="2400" b="1">
                <a:solidFill>
                  <a:schemeClr val="bg1"/>
                </a:solidFill>
              </a:rPr>
              <a:t>Correct Answer</a:t>
            </a:r>
          </a:p>
          <a:p>
            <a:pPr>
              <a:lnSpc>
                <a:spcPct val="90000"/>
              </a:lnSpc>
              <a:buFontTx/>
              <a:buNone/>
            </a:pPr>
            <a:endParaRPr lang="en-US" sz="1600"/>
          </a:p>
        </p:txBody>
      </p:sp>
      <p:sp>
        <p:nvSpPr>
          <p:cNvPr id="972813" name="Rectangle 13"/>
          <p:cNvSpPr>
            <a:spLocks noChangeArrowheads="1"/>
          </p:cNvSpPr>
          <p:nvPr/>
        </p:nvSpPr>
        <p:spPr bwMode="auto">
          <a:xfrm>
            <a:off x="7010400" y="3352800"/>
            <a:ext cx="1219200" cy="381000"/>
          </a:xfrm>
          <a:prstGeom prst="rect">
            <a:avLst/>
          </a:prstGeom>
          <a:solidFill>
            <a:schemeClr val="tx1"/>
          </a:solidFill>
          <a:ln w="12700">
            <a:solidFill>
              <a:schemeClr val="tx1"/>
            </a:solidFill>
            <a:miter lim="800000"/>
            <a:headEnd type="none" w="sm" len="sm"/>
            <a:tailEnd type="none" w="sm" len="sm"/>
          </a:ln>
          <a:effectLst/>
        </p:spPr>
        <p:txBody>
          <a:bodyPr wrap="none" anchor="ctr"/>
          <a:lstStyle/>
          <a:p>
            <a:r>
              <a:rPr lang="en-US" sz="2000" b="1">
                <a:solidFill>
                  <a:srgbClr val="FFFF00"/>
                </a:solidFill>
                <a:latin typeface="Franklin Gothic Medium Cond" pitchFamily="34" charset="0"/>
              </a:rPr>
              <a:t>$100</a:t>
            </a:r>
          </a:p>
        </p:txBody>
      </p:sp>
    </p:spTree>
  </p:cSld>
  <p:clrMapOvr>
    <a:masterClrMapping/>
  </p:clrMapOvr>
  <p:transition>
    <p:sndAc>
      <p:stSnd>
        <p:snd r:embed="rId3" name="regentr.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972809"/>
                                        </p:tgtEl>
                                        <p:attrNameLst>
                                          <p:attrName>style.visibility</p:attrName>
                                        </p:attrNameLst>
                                      </p:cBhvr>
                                      <p:to>
                                        <p:strVal val="visible"/>
                                      </p:to>
                                    </p:set>
                                    <p:anim calcmode="lin" valueType="num">
                                      <p:cBhvr>
                                        <p:cTn id="7" dur="1000" fill="hold"/>
                                        <p:tgtEl>
                                          <p:spTgt spid="972809"/>
                                        </p:tgtEl>
                                        <p:attrNameLst>
                                          <p:attrName>ppt_x</p:attrName>
                                        </p:attrNameLst>
                                      </p:cBhvr>
                                      <p:tavLst>
                                        <p:tav tm="0">
                                          <p:val>
                                            <p:strVal val="#ppt_x-.2"/>
                                          </p:val>
                                        </p:tav>
                                        <p:tav tm="100000">
                                          <p:val>
                                            <p:strVal val="#ppt_x"/>
                                          </p:val>
                                        </p:tav>
                                      </p:tavLst>
                                    </p:anim>
                                    <p:anim calcmode="lin" valueType="num">
                                      <p:cBhvr>
                                        <p:cTn id="8" dur="1000" fill="hold"/>
                                        <p:tgtEl>
                                          <p:spTgt spid="972809"/>
                                        </p:tgtEl>
                                        <p:attrNameLst>
                                          <p:attrName>ppt_y</p:attrName>
                                        </p:attrNameLst>
                                      </p:cBhvr>
                                      <p:tavLst>
                                        <p:tav tm="0">
                                          <p:val>
                                            <p:strVal val="#ppt_y"/>
                                          </p:val>
                                        </p:tav>
                                        <p:tav tm="100000">
                                          <p:val>
                                            <p:strVal val="#ppt_y"/>
                                          </p:val>
                                        </p:tav>
                                      </p:tavLst>
                                    </p:anim>
                                    <p:animEffect transition="in" filter="wipe(right)" prLst="gradientSize: 0.1">
                                      <p:cBhvr>
                                        <p:cTn id="9" dur="1000"/>
                                        <p:tgtEl>
                                          <p:spTgt spid="972809"/>
                                        </p:tgtEl>
                                      </p:cBhvr>
                                    </p:animEffect>
                                  </p:childTnLst>
                                </p:cTn>
                              </p:par>
                              <p:par>
                                <p:cTn id="10" presetID="17" presetClass="entr" presetSubtype="10" fill="hold" grpId="0" nodeType="withEffect">
                                  <p:stCondLst>
                                    <p:cond delay="1000"/>
                                  </p:stCondLst>
                                  <p:childTnLst>
                                    <p:set>
                                      <p:cBhvr>
                                        <p:cTn id="11" dur="1" fill="hold">
                                          <p:stCondLst>
                                            <p:cond delay="0"/>
                                          </p:stCondLst>
                                        </p:cTn>
                                        <p:tgtEl>
                                          <p:spTgt spid="972810">
                                            <p:txEl>
                                              <p:pRg st="0" end="0"/>
                                            </p:txEl>
                                          </p:spTgt>
                                        </p:tgtEl>
                                        <p:attrNameLst>
                                          <p:attrName>style.visibility</p:attrName>
                                        </p:attrNameLst>
                                      </p:cBhvr>
                                      <p:to>
                                        <p:strVal val="visible"/>
                                      </p:to>
                                    </p:set>
                                    <p:anim calcmode="lin" valueType="num">
                                      <p:cBhvr>
                                        <p:cTn id="12" dur="500" fill="hold"/>
                                        <p:tgtEl>
                                          <p:spTgt spid="972810">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972810">
                                            <p:txEl>
                                              <p:pRg st="0" end="0"/>
                                            </p:txEl>
                                          </p:spTgt>
                                        </p:tgtEl>
                                        <p:attrNameLst>
                                          <p:attrName>ppt_h</p:attrName>
                                        </p:attrNameLst>
                                      </p:cBhvr>
                                      <p:tavLst>
                                        <p:tav tm="0">
                                          <p:val>
                                            <p:strVal val="#ppt_h"/>
                                          </p:val>
                                        </p:tav>
                                        <p:tav tm="100000">
                                          <p:val>
                                            <p:strVal val="#ppt_h"/>
                                          </p:val>
                                        </p:tav>
                                      </p:tavLst>
                                    </p:anim>
                                  </p:childTnLst>
                                </p:cTn>
                              </p:par>
                              <p:par>
                                <p:cTn id="14" presetID="17" presetClass="entr" presetSubtype="10" fill="hold" grpId="0" nodeType="withEffect">
                                  <p:stCondLst>
                                    <p:cond delay="1000"/>
                                  </p:stCondLst>
                                  <p:childTnLst>
                                    <p:set>
                                      <p:cBhvr>
                                        <p:cTn id="15" dur="1" fill="hold">
                                          <p:stCondLst>
                                            <p:cond delay="0"/>
                                          </p:stCondLst>
                                        </p:cTn>
                                        <p:tgtEl>
                                          <p:spTgt spid="972810">
                                            <p:txEl>
                                              <p:pRg st="2" end="2"/>
                                            </p:txEl>
                                          </p:spTgt>
                                        </p:tgtEl>
                                        <p:attrNameLst>
                                          <p:attrName>style.visibility</p:attrName>
                                        </p:attrNameLst>
                                      </p:cBhvr>
                                      <p:to>
                                        <p:strVal val="visible"/>
                                      </p:to>
                                    </p:set>
                                    <p:anim calcmode="lin" valueType="num">
                                      <p:cBhvr>
                                        <p:cTn id="16" dur="500" fill="hold"/>
                                        <p:tgtEl>
                                          <p:spTgt spid="972810">
                                            <p:txEl>
                                              <p:pRg st="2" end="2"/>
                                            </p:txEl>
                                          </p:spTgt>
                                        </p:tgtEl>
                                        <p:attrNameLst>
                                          <p:attrName>ppt_w</p:attrName>
                                        </p:attrNameLst>
                                      </p:cBhvr>
                                      <p:tavLst>
                                        <p:tav tm="0">
                                          <p:val>
                                            <p:fltVal val="0"/>
                                          </p:val>
                                        </p:tav>
                                        <p:tav tm="100000">
                                          <p:val>
                                            <p:strVal val="#ppt_w"/>
                                          </p:val>
                                        </p:tav>
                                      </p:tavLst>
                                    </p:anim>
                                    <p:anim calcmode="lin" valueType="num">
                                      <p:cBhvr>
                                        <p:cTn id="17" dur="500" fill="hold"/>
                                        <p:tgtEl>
                                          <p:spTgt spid="972810">
                                            <p:txEl>
                                              <p:pRg st="2" end="2"/>
                                            </p:txEl>
                                          </p:spTgt>
                                        </p:tgtEl>
                                        <p:attrNameLst>
                                          <p:attrName>ppt_h</p:attrName>
                                        </p:attrNameLst>
                                      </p:cBhvr>
                                      <p:tavLst>
                                        <p:tav tm="0">
                                          <p:val>
                                            <p:strVal val="#ppt_h"/>
                                          </p:val>
                                        </p:tav>
                                        <p:tav tm="100000">
                                          <p:val>
                                            <p:strVal val="#ppt_h"/>
                                          </p:val>
                                        </p:tav>
                                      </p:tavLst>
                                    </p:anim>
                                  </p:childTnLst>
                                </p:cTn>
                              </p:par>
                              <p:par>
                                <p:cTn id="18" presetID="17" presetClass="entr" presetSubtype="10" fill="hold" grpId="0" nodeType="withEffect">
                                  <p:stCondLst>
                                    <p:cond delay="1500"/>
                                  </p:stCondLst>
                                  <p:childTnLst>
                                    <p:set>
                                      <p:cBhvr>
                                        <p:cTn id="19" dur="1" fill="hold">
                                          <p:stCondLst>
                                            <p:cond delay="0"/>
                                          </p:stCondLst>
                                        </p:cTn>
                                        <p:tgtEl>
                                          <p:spTgt spid="972811">
                                            <p:txEl>
                                              <p:pRg st="0" end="0"/>
                                            </p:txEl>
                                          </p:spTgt>
                                        </p:tgtEl>
                                        <p:attrNameLst>
                                          <p:attrName>style.visibility</p:attrName>
                                        </p:attrNameLst>
                                      </p:cBhvr>
                                      <p:to>
                                        <p:strVal val="visible"/>
                                      </p:to>
                                    </p:set>
                                    <p:anim calcmode="lin" valueType="num">
                                      <p:cBhvr>
                                        <p:cTn id="20" dur="500" fill="hold"/>
                                        <p:tgtEl>
                                          <p:spTgt spid="972811">
                                            <p:txEl>
                                              <p:pRg st="0" end="0"/>
                                            </p:txEl>
                                          </p:spTgt>
                                        </p:tgtEl>
                                        <p:attrNameLst>
                                          <p:attrName>ppt_w</p:attrName>
                                        </p:attrNameLst>
                                      </p:cBhvr>
                                      <p:tavLst>
                                        <p:tav tm="0">
                                          <p:val>
                                            <p:fltVal val="0"/>
                                          </p:val>
                                        </p:tav>
                                        <p:tav tm="100000">
                                          <p:val>
                                            <p:strVal val="#ppt_w"/>
                                          </p:val>
                                        </p:tav>
                                      </p:tavLst>
                                    </p:anim>
                                    <p:anim calcmode="lin" valueType="num">
                                      <p:cBhvr>
                                        <p:cTn id="21" dur="500" fill="hold"/>
                                        <p:tgtEl>
                                          <p:spTgt spid="972811">
                                            <p:txEl>
                                              <p:pRg st="0" end="0"/>
                                            </p:txEl>
                                          </p:spTgt>
                                        </p:tgtEl>
                                        <p:attrNameLst>
                                          <p:attrName>ppt_h</p:attrName>
                                        </p:attrNameLst>
                                      </p:cBhvr>
                                      <p:tavLst>
                                        <p:tav tm="0">
                                          <p:val>
                                            <p:strVal val="#ppt_h"/>
                                          </p:val>
                                        </p:tav>
                                        <p:tav tm="100000">
                                          <p:val>
                                            <p:strVal val="#ppt_h"/>
                                          </p:val>
                                        </p:tav>
                                      </p:tavLst>
                                    </p:anim>
                                  </p:childTnLst>
                                </p:cTn>
                              </p:par>
                              <p:par>
                                <p:cTn id="22" presetID="17" presetClass="entr" presetSubtype="10" fill="hold" grpId="0" nodeType="withEffect">
                                  <p:stCondLst>
                                    <p:cond delay="1500"/>
                                  </p:stCondLst>
                                  <p:childTnLst>
                                    <p:set>
                                      <p:cBhvr>
                                        <p:cTn id="23" dur="1" fill="hold">
                                          <p:stCondLst>
                                            <p:cond delay="0"/>
                                          </p:stCondLst>
                                        </p:cTn>
                                        <p:tgtEl>
                                          <p:spTgt spid="972811">
                                            <p:txEl>
                                              <p:pRg st="2" end="2"/>
                                            </p:txEl>
                                          </p:spTgt>
                                        </p:tgtEl>
                                        <p:attrNameLst>
                                          <p:attrName>style.visibility</p:attrName>
                                        </p:attrNameLst>
                                      </p:cBhvr>
                                      <p:to>
                                        <p:strVal val="visible"/>
                                      </p:to>
                                    </p:set>
                                    <p:anim calcmode="lin" valueType="num">
                                      <p:cBhvr>
                                        <p:cTn id="24" dur="500" fill="hold"/>
                                        <p:tgtEl>
                                          <p:spTgt spid="972811">
                                            <p:txEl>
                                              <p:pRg st="2" end="2"/>
                                            </p:txEl>
                                          </p:spTgt>
                                        </p:tgtEl>
                                        <p:attrNameLst>
                                          <p:attrName>ppt_w</p:attrName>
                                        </p:attrNameLst>
                                      </p:cBhvr>
                                      <p:tavLst>
                                        <p:tav tm="0">
                                          <p:val>
                                            <p:fltVal val="0"/>
                                          </p:val>
                                        </p:tav>
                                        <p:tav tm="100000">
                                          <p:val>
                                            <p:strVal val="#ppt_w"/>
                                          </p:val>
                                        </p:tav>
                                      </p:tavLst>
                                    </p:anim>
                                    <p:anim calcmode="lin" valueType="num">
                                      <p:cBhvr>
                                        <p:cTn id="25" dur="500" fill="hold"/>
                                        <p:tgtEl>
                                          <p:spTgt spid="972811">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nodeType="clickEffect">
                                  <p:stCondLst>
                                    <p:cond delay="0"/>
                                  </p:stCondLst>
                                  <p:iterate type="lt">
                                    <p:tmPct val="5000"/>
                                  </p:iterate>
                                  <p:childTnLst>
                                    <p:set>
                                      <p:cBhvr>
                                        <p:cTn id="29" dur="1" fill="hold">
                                          <p:stCondLst>
                                            <p:cond delay="0"/>
                                          </p:stCondLst>
                                        </p:cTn>
                                        <p:tgtEl>
                                          <p:spTgt spid="972802"/>
                                        </p:tgtEl>
                                        <p:attrNameLst>
                                          <p:attrName>style.visibility</p:attrName>
                                        </p:attrNameLst>
                                      </p:cBhvr>
                                      <p:to>
                                        <p:strVal val="visible"/>
                                      </p:to>
                                    </p:set>
                                    <p:anim calcmode="lin" valueType="num">
                                      <p:cBhvr>
                                        <p:cTn id="30" dur="1000" fill="hold"/>
                                        <p:tgtEl>
                                          <p:spTgt spid="972802"/>
                                        </p:tgtEl>
                                        <p:attrNameLst>
                                          <p:attrName>ppt_w</p:attrName>
                                        </p:attrNameLst>
                                      </p:cBhvr>
                                      <p:tavLst>
                                        <p:tav tm="0">
                                          <p:val>
                                            <p:fltVal val="0"/>
                                          </p:val>
                                        </p:tav>
                                        <p:tav tm="100000">
                                          <p:val>
                                            <p:strVal val="#ppt_w"/>
                                          </p:val>
                                        </p:tav>
                                      </p:tavLst>
                                    </p:anim>
                                    <p:anim calcmode="lin" valueType="num">
                                      <p:cBhvr>
                                        <p:cTn id="31" dur="1000" fill="hold"/>
                                        <p:tgtEl>
                                          <p:spTgt spid="972802"/>
                                        </p:tgtEl>
                                        <p:attrNameLst>
                                          <p:attrName>ppt_h</p:attrName>
                                        </p:attrNameLst>
                                      </p:cBhvr>
                                      <p:tavLst>
                                        <p:tav tm="0">
                                          <p:val>
                                            <p:fltVal val="0"/>
                                          </p:val>
                                        </p:tav>
                                        <p:tav tm="100000">
                                          <p:val>
                                            <p:strVal val="#ppt_h"/>
                                          </p:val>
                                        </p:tav>
                                      </p:tavLst>
                                    </p:anim>
                                    <p:anim calcmode="lin" valueType="num">
                                      <p:cBhvr>
                                        <p:cTn id="32" dur="1000" fill="hold"/>
                                        <p:tgtEl>
                                          <p:spTgt spid="972802"/>
                                        </p:tgtEl>
                                        <p:attrNameLst>
                                          <p:attrName>style.rotation</p:attrName>
                                        </p:attrNameLst>
                                      </p:cBhvr>
                                      <p:tavLst>
                                        <p:tav tm="0">
                                          <p:val>
                                            <p:fltVal val="90"/>
                                          </p:val>
                                        </p:tav>
                                        <p:tav tm="100000">
                                          <p:val>
                                            <p:fltVal val="0"/>
                                          </p:val>
                                        </p:tav>
                                      </p:tavLst>
                                    </p:anim>
                                    <p:animEffect transition="in" filter="fade">
                                      <p:cBhvr>
                                        <p:cTn id="33" dur="1000"/>
                                        <p:tgtEl>
                                          <p:spTgt spid="972802"/>
                                        </p:tgtEl>
                                      </p:cBhvr>
                                    </p:animEffect>
                                  </p:childTnLst>
                                </p:cTn>
                              </p:par>
                            </p:childTnLst>
                          </p:cTn>
                        </p:par>
                      </p:childTnLst>
                    </p:cTn>
                  </p:par>
                  <p:par>
                    <p:cTn id="34" fill="hold">
                      <p:stCondLst>
                        <p:cond delay="indefinite"/>
                      </p:stCondLst>
                      <p:childTnLst>
                        <p:par>
                          <p:cTn id="35" fill="hold">
                            <p:stCondLst>
                              <p:cond delay="0"/>
                            </p:stCondLst>
                            <p:childTnLst>
                              <p:par>
                                <p:cTn id="36" presetID="5" presetClass="entr" presetSubtype="10" fill="hold" grpId="0" nodeType="clickEffect">
                                  <p:stCondLst>
                                    <p:cond delay="0"/>
                                  </p:stCondLst>
                                  <p:childTnLst>
                                    <p:set>
                                      <p:cBhvr>
                                        <p:cTn id="37" dur="1" fill="hold">
                                          <p:stCondLst>
                                            <p:cond delay="0"/>
                                          </p:stCondLst>
                                        </p:cTn>
                                        <p:tgtEl>
                                          <p:spTgt spid="972807"/>
                                        </p:tgtEl>
                                        <p:attrNameLst>
                                          <p:attrName>style.visibility</p:attrName>
                                        </p:attrNameLst>
                                      </p:cBhvr>
                                      <p:to>
                                        <p:strVal val="visible"/>
                                      </p:to>
                                    </p:set>
                                    <p:animEffect transition="in" filter="checkerboard(across)">
                                      <p:cBhvr>
                                        <p:cTn id="38" dur="500"/>
                                        <p:tgtEl>
                                          <p:spTgt spid="9728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07" grpId="0" animBg="1"/>
      <p:bldP spid="972809" grpId="0"/>
      <p:bldP spid="972810" grpId="0" build="p"/>
      <p:bldP spid="972811"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74850" name="Group 2"/>
          <p:cNvGrpSpPr>
            <a:grpSpLocks/>
          </p:cNvGrpSpPr>
          <p:nvPr/>
        </p:nvGrpSpPr>
        <p:grpSpPr bwMode="auto">
          <a:xfrm>
            <a:off x="1828800" y="1600200"/>
            <a:ext cx="3505200" cy="1905000"/>
            <a:chOff x="1152" y="1008"/>
            <a:chExt cx="2208" cy="1200"/>
          </a:xfrm>
        </p:grpSpPr>
        <p:sp>
          <p:nvSpPr>
            <p:cNvPr id="974851" name="Text Box 3"/>
            <p:cNvSpPr txBox="1">
              <a:spLocks noChangeArrowheads="1"/>
            </p:cNvSpPr>
            <p:nvPr/>
          </p:nvSpPr>
          <p:spPr bwMode="auto">
            <a:xfrm>
              <a:off x="1344" y="1008"/>
              <a:ext cx="1680" cy="608"/>
            </a:xfrm>
            <a:prstGeom prst="rect">
              <a:avLst/>
            </a:prstGeom>
            <a:solidFill>
              <a:schemeClr val="accent1"/>
            </a:solidFill>
            <a:ln w="19050">
              <a:solidFill>
                <a:srgbClr val="3694F3"/>
              </a:solidFill>
              <a:miter lim="800000"/>
              <a:headEnd type="none" w="sm" len="sm"/>
              <a:tailEnd type="none" w="sm" len="sm"/>
            </a:ln>
            <a:effectLst/>
          </p:spPr>
          <p:txBody>
            <a:bodyPr>
              <a:spAutoFit/>
            </a:bodyPr>
            <a:lstStyle/>
            <a:p>
              <a:r>
                <a:rPr lang="en-US" sz="2800" b="1">
                  <a:solidFill>
                    <a:schemeClr val="bg1"/>
                  </a:solidFill>
                </a:rPr>
                <a:t>Is this your </a:t>
              </a:r>
            </a:p>
            <a:p>
              <a:r>
                <a:rPr lang="en-US" sz="2800" b="1">
                  <a:solidFill>
                    <a:schemeClr val="bg1"/>
                  </a:solidFill>
                </a:rPr>
                <a:t>Final Answer?</a:t>
              </a:r>
            </a:p>
          </p:txBody>
        </p:sp>
        <p:sp>
          <p:nvSpPr>
            <p:cNvPr id="974852" name="AutoShape 4">
              <a:hlinkClick r:id="" action="ppaction://noaction" highlightClick="1">
                <a:snd r:embed="rId4" name="laugh2.wav"/>
              </a:hlinkClick>
            </p:cNvPr>
            <p:cNvSpPr>
              <a:spLocks noChangeArrowheads="1"/>
            </p:cNvSpPr>
            <p:nvPr/>
          </p:nvSpPr>
          <p:spPr bwMode="auto">
            <a:xfrm>
              <a:off x="2304" y="1680"/>
              <a:ext cx="996" cy="463"/>
            </a:xfrm>
            <a:prstGeom prst="actionButtonBlank">
              <a:avLst/>
            </a:prstGeom>
            <a:noFill/>
            <a:ln w="12700">
              <a:noFill/>
              <a:miter lim="800000"/>
              <a:headEnd/>
              <a:tailEnd/>
            </a:ln>
            <a:effectLst/>
          </p:spPr>
          <p:txBody>
            <a:bodyPr wrap="none" anchor="ctr"/>
            <a:lstStyle/>
            <a:p>
              <a:endParaRPr lang="es-ES"/>
            </a:p>
          </p:txBody>
        </p:sp>
        <p:sp>
          <p:nvSpPr>
            <p:cNvPr id="974853" name="AutoShape 5"/>
            <p:cNvSpPr>
              <a:spLocks noChangeArrowheads="1"/>
            </p:cNvSpPr>
            <p:nvPr/>
          </p:nvSpPr>
          <p:spPr bwMode="auto">
            <a:xfrm>
              <a:off x="1152" y="1728"/>
              <a:ext cx="1056" cy="480"/>
            </a:xfrm>
            <a:prstGeom prst="roundRect">
              <a:avLst>
                <a:gd name="adj" fmla="val 16667"/>
              </a:avLst>
            </a:prstGeom>
            <a:solidFill>
              <a:schemeClr val="accent2"/>
            </a:solidFill>
            <a:ln w="12700">
              <a:solidFill>
                <a:schemeClr val="tx1"/>
              </a:solidFill>
              <a:round/>
              <a:headEnd type="none" w="sm" len="sm"/>
              <a:tailEnd type="none" w="sm" len="sm"/>
            </a:ln>
            <a:effectLst/>
          </p:spPr>
          <p:txBody>
            <a:bodyPr wrap="none" anchor="ctr"/>
            <a:lstStyle/>
            <a:p>
              <a:r>
                <a:rPr lang="en-US">
                  <a:solidFill>
                    <a:schemeClr val="bg1"/>
                  </a:solidFill>
                </a:rPr>
                <a:t>Yes</a:t>
              </a:r>
            </a:p>
          </p:txBody>
        </p:sp>
        <p:sp>
          <p:nvSpPr>
            <p:cNvPr id="974854" name="AutoShape 6"/>
            <p:cNvSpPr>
              <a:spLocks noChangeArrowheads="1"/>
            </p:cNvSpPr>
            <p:nvPr/>
          </p:nvSpPr>
          <p:spPr bwMode="auto">
            <a:xfrm>
              <a:off x="2304" y="1728"/>
              <a:ext cx="1056" cy="480"/>
            </a:xfrm>
            <a:prstGeom prst="roundRect">
              <a:avLst>
                <a:gd name="adj" fmla="val 16667"/>
              </a:avLst>
            </a:prstGeom>
            <a:solidFill>
              <a:schemeClr val="hlink"/>
            </a:solidFill>
            <a:ln w="12700">
              <a:solidFill>
                <a:schemeClr val="tx1"/>
              </a:solidFill>
              <a:round/>
              <a:headEnd type="none" w="sm" len="sm"/>
              <a:tailEnd type="none" w="sm" len="sm"/>
            </a:ln>
            <a:effectLst/>
          </p:spPr>
          <p:txBody>
            <a:bodyPr wrap="none" anchor="ctr"/>
            <a:lstStyle/>
            <a:p>
              <a:r>
                <a:rPr lang="en-US">
                  <a:solidFill>
                    <a:schemeClr val="bg1"/>
                  </a:solidFill>
                </a:rPr>
                <a:t>No</a:t>
              </a:r>
            </a:p>
          </p:txBody>
        </p:sp>
      </p:grpSp>
      <p:sp>
        <p:nvSpPr>
          <p:cNvPr id="974855" name="AutoShape 7" descr="Denim"/>
          <p:cNvSpPr>
            <a:spLocks noChangeArrowheads="1"/>
          </p:cNvSpPr>
          <p:nvPr/>
        </p:nvSpPr>
        <p:spPr bwMode="auto">
          <a:xfrm>
            <a:off x="4800600" y="3962400"/>
            <a:ext cx="3962400" cy="609600"/>
          </a:xfrm>
          <a:prstGeom prst="hexagon">
            <a:avLst>
              <a:gd name="adj" fmla="val 38789"/>
              <a:gd name="vf" fmla="val 115470"/>
            </a:avLst>
          </a:prstGeom>
          <a:blipFill dpi="0" rotWithShape="1">
            <a:blip r:embed="rId5" cstate="print"/>
            <a:srcRect/>
            <a:tile tx="0" ty="0" sx="100000" sy="100000" flip="none" algn="tl"/>
          </a:blipFill>
          <a:ln w="57150">
            <a:solidFill>
              <a:schemeClr val="accent1"/>
            </a:solidFill>
            <a:miter lim="800000"/>
            <a:headEnd type="none" w="sm" len="sm"/>
            <a:tailEnd type="none" w="sm" len="sm"/>
          </a:ln>
          <a:effectLst/>
        </p:spPr>
        <p:txBody>
          <a:bodyPr wrap="none" anchor="ctr"/>
          <a:lstStyle/>
          <a:p>
            <a:endParaRPr lang="es-ES"/>
          </a:p>
        </p:txBody>
      </p:sp>
      <p:sp>
        <p:nvSpPr>
          <p:cNvPr id="974856" name="AutoShape 8">
            <a:hlinkClick r:id="" action="ppaction://noaction" highlightClick="1">
              <a:snd r:embed="rId4" name="laugh2.wav"/>
            </a:hlinkClick>
          </p:cNvPr>
          <p:cNvSpPr>
            <a:spLocks noChangeArrowheads="1"/>
          </p:cNvSpPr>
          <p:nvPr/>
        </p:nvSpPr>
        <p:spPr bwMode="auto">
          <a:xfrm>
            <a:off x="3657600" y="2743200"/>
            <a:ext cx="1676400" cy="719138"/>
          </a:xfrm>
          <a:prstGeom prst="actionButtonBlank">
            <a:avLst/>
          </a:prstGeom>
          <a:noFill/>
          <a:ln w="12700">
            <a:noFill/>
            <a:miter lim="800000"/>
            <a:headEnd/>
            <a:tailEnd/>
          </a:ln>
          <a:effectLst/>
        </p:spPr>
        <p:txBody>
          <a:bodyPr wrap="none" anchor="ctr"/>
          <a:lstStyle/>
          <a:p>
            <a:endParaRPr lang="es-ES"/>
          </a:p>
        </p:txBody>
      </p:sp>
      <p:sp>
        <p:nvSpPr>
          <p:cNvPr id="974857" name="Rectangle 9"/>
          <p:cNvSpPr>
            <a:spLocks noGrp="1" noChangeArrowheads="1"/>
          </p:cNvSpPr>
          <p:nvPr>
            <p:ph type="title"/>
          </p:nvPr>
        </p:nvSpPr>
        <p:spPr bwMode="auto">
          <a:xfrm>
            <a:off x="685800" y="533400"/>
            <a:ext cx="5029200" cy="1143000"/>
          </a:xfrm>
          <a:noFill/>
          <a:ln>
            <a:miter lim="800000"/>
            <a:headEnd/>
            <a:tailEnd/>
          </a:ln>
        </p:spPr>
        <p:txBody>
          <a:bodyPr vert="horz" wrap="square" lIns="91440" tIns="45720" rIns="91440" bIns="45720" numCol="1" anchor="t" anchorCtr="0" compatLnSpc="1">
            <a:prstTxWarp prst="textNoShape">
              <a:avLst/>
            </a:prstTxWarp>
          </a:bodyPr>
          <a:lstStyle/>
          <a:p>
            <a:pPr algn="ctr"/>
            <a:r>
              <a:rPr lang="en-US" sz="2600" b="1">
                <a:solidFill>
                  <a:srgbClr val="FFFF00"/>
                </a:solidFill>
              </a:rPr>
              <a:t>Question 3?</a:t>
            </a:r>
            <a:br>
              <a:rPr lang="en-US" sz="2600" b="1">
                <a:solidFill>
                  <a:srgbClr val="FFFF00"/>
                </a:solidFill>
              </a:rPr>
            </a:br>
            <a:endParaRPr lang="en-US" sz="2600" b="1">
              <a:solidFill>
                <a:srgbClr val="FFFF00"/>
              </a:solidFill>
            </a:endParaRPr>
          </a:p>
        </p:txBody>
      </p:sp>
      <p:sp>
        <p:nvSpPr>
          <p:cNvPr id="974858" name="Rectangle 10"/>
          <p:cNvSpPr>
            <a:spLocks noGrp="1" noChangeArrowheads="1"/>
          </p:cNvSpPr>
          <p:nvPr>
            <p:ph type="body" sz="half" idx="1"/>
          </p:nvPr>
        </p:nvSpPr>
        <p:spPr bwMode="auto">
          <a:xfrm>
            <a:off x="1219200" y="4038600"/>
            <a:ext cx="3048000" cy="1066800"/>
          </a:xfrm>
          <a:noFill/>
          <a:ln>
            <a:miter lim="800000"/>
            <a:headEnd/>
            <a:tailEnd/>
          </a:ln>
        </p:spPr>
        <p:txBody>
          <a:bodyPr vert="horz" wrap="square" lIns="91440" tIns="45720" rIns="91440" bIns="45720" numCol="1" anchor="t" anchorCtr="0" compatLnSpc="1">
            <a:prstTxWarp prst="textNoShape">
              <a:avLst/>
            </a:prstTxWarp>
          </a:bodyPr>
          <a:lstStyle/>
          <a:p>
            <a:pPr>
              <a:lnSpc>
                <a:spcPct val="80000"/>
              </a:lnSpc>
              <a:buFontTx/>
              <a:buNone/>
              <a:tabLst>
                <a:tab pos="4511675" algn="l"/>
              </a:tabLst>
            </a:pPr>
            <a:r>
              <a:rPr lang="en-US" sz="2400" b="1">
                <a:solidFill>
                  <a:schemeClr val="bg1"/>
                </a:solidFill>
              </a:rPr>
              <a:t>Wrong Answer</a:t>
            </a:r>
          </a:p>
          <a:p>
            <a:pPr>
              <a:lnSpc>
                <a:spcPct val="80000"/>
              </a:lnSpc>
              <a:buFontTx/>
              <a:buNone/>
              <a:tabLst>
                <a:tab pos="4511675" algn="l"/>
              </a:tabLst>
            </a:pPr>
            <a:endParaRPr lang="en-US" sz="1200" b="1">
              <a:solidFill>
                <a:schemeClr val="bg1"/>
              </a:solidFill>
            </a:endParaRPr>
          </a:p>
          <a:p>
            <a:pPr>
              <a:lnSpc>
                <a:spcPct val="80000"/>
              </a:lnSpc>
              <a:buFontTx/>
              <a:buNone/>
              <a:tabLst>
                <a:tab pos="4511675" algn="l"/>
              </a:tabLst>
            </a:pPr>
            <a:r>
              <a:rPr lang="en-US" sz="2400" b="1">
                <a:solidFill>
                  <a:schemeClr val="bg1"/>
                </a:solidFill>
              </a:rPr>
              <a:t>Wrong Answer</a:t>
            </a:r>
          </a:p>
        </p:txBody>
      </p:sp>
      <p:sp>
        <p:nvSpPr>
          <p:cNvPr id="974859" name="Rectangle 11"/>
          <p:cNvSpPr>
            <a:spLocks noGrp="1" noChangeArrowheads="1"/>
          </p:cNvSpPr>
          <p:nvPr>
            <p:ph type="body" sz="half" idx="2"/>
          </p:nvPr>
        </p:nvSpPr>
        <p:spPr bwMode="auto">
          <a:xfrm>
            <a:off x="5486400" y="4038600"/>
            <a:ext cx="4038600" cy="1295400"/>
          </a:xfrm>
          <a:noFill/>
          <a:ln>
            <a:miter lim="800000"/>
            <a:headEnd/>
            <a:tailEnd/>
          </a:ln>
        </p:spPr>
        <p:txBody>
          <a:bodyPr vert="horz" wrap="square" lIns="91440" tIns="45720" rIns="91440" bIns="45720" numCol="1" anchor="t" anchorCtr="0" compatLnSpc="1">
            <a:prstTxWarp prst="textNoShape">
              <a:avLst/>
            </a:prstTxWarp>
          </a:bodyPr>
          <a:lstStyle/>
          <a:p>
            <a:pPr>
              <a:lnSpc>
                <a:spcPct val="80000"/>
              </a:lnSpc>
              <a:buFontTx/>
              <a:buNone/>
            </a:pPr>
            <a:r>
              <a:rPr lang="en-US" sz="2400" b="1">
                <a:solidFill>
                  <a:schemeClr val="bg1"/>
                </a:solidFill>
              </a:rPr>
              <a:t>Correct Answer</a:t>
            </a:r>
          </a:p>
          <a:p>
            <a:pPr>
              <a:lnSpc>
                <a:spcPct val="80000"/>
              </a:lnSpc>
              <a:buFontTx/>
              <a:buNone/>
            </a:pPr>
            <a:endParaRPr lang="en-US" sz="1400" b="1">
              <a:solidFill>
                <a:schemeClr val="bg1"/>
              </a:solidFill>
            </a:endParaRPr>
          </a:p>
          <a:p>
            <a:pPr>
              <a:lnSpc>
                <a:spcPct val="80000"/>
              </a:lnSpc>
              <a:buFontTx/>
              <a:buNone/>
            </a:pPr>
            <a:r>
              <a:rPr lang="en-US" sz="2400" b="1">
                <a:solidFill>
                  <a:schemeClr val="bg1"/>
                </a:solidFill>
              </a:rPr>
              <a:t>Wrong Answer</a:t>
            </a:r>
          </a:p>
          <a:p>
            <a:pPr>
              <a:lnSpc>
                <a:spcPct val="80000"/>
              </a:lnSpc>
              <a:buFontTx/>
              <a:buNone/>
            </a:pPr>
            <a:endParaRPr lang="en-US" sz="1600"/>
          </a:p>
        </p:txBody>
      </p:sp>
      <p:sp>
        <p:nvSpPr>
          <p:cNvPr id="974861" name="Rectangle 13"/>
          <p:cNvSpPr>
            <a:spLocks noChangeArrowheads="1"/>
          </p:cNvSpPr>
          <p:nvPr/>
        </p:nvSpPr>
        <p:spPr bwMode="auto">
          <a:xfrm>
            <a:off x="7010400" y="3048000"/>
            <a:ext cx="1219200" cy="381000"/>
          </a:xfrm>
          <a:prstGeom prst="rect">
            <a:avLst/>
          </a:prstGeom>
          <a:solidFill>
            <a:schemeClr val="tx1"/>
          </a:solidFill>
          <a:ln w="12700">
            <a:solidFill>
              <a:schemeClr val="tx1"/>
            </a:solidFill>
            <a:miter lim="800000"/>
            <a:headEnd type="none" w="sm" len="sm"/>
            <a:tailEnd type="none" w="sm" len="sm"/>
          </a:ln>
          <a:effectLst/>
        </p:spPr>
        <p:txBody>
          <a:bodyPr wrap="none" anchor="ctr"/>
          <a:lstStyle/>
          <a:p>
            <a:r>
              <a:rPr lang="en-US" sz="2000" b="1">
                <a:solidFill>
                  <a:srgbClr val="FFFF00"/>
                </a:solidFill>
                <a:latin typeface="Franklin Gothic Medium Cond" pitchFamily="34" charset="0"/>
              </a:rPr>
              <a:t>$200</a:t>
            </a:r>
          </a:p>
        </p:txBody>
      </p:sp>
    </p:spTree>
  </p:cSld>
  <p:clrMapOvr>
    <a:masterClrMapping/>
  </p:clrMapOvr>
  <p:transition>
    <p:sndAc>
      <p:stSnd>
        <p:snd r:embed="rId3" name="regentr.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974857"/>
                                        </p:tgtEl>
                                        <p:attrNameLst>
                                          <p:attrName>style.visibility</p:attrName>
                                        </p:attrNameLst>
                                      </p:cBhvr>
                                      <p:to>
                                        <p:strVal val="visible"/>
                                      </p:to>
                                    </p:set>
                                    <p:anim calcmode="lin" valueType="num">
                                      <p:cBhvr>
                                        <p:cTn id="7" dur="1000" fill="hold"/>
                                        <p:tgtEl>
                                          <p:spTgt spid="974857"/>
                                        </p:tgtEl>
                                        <p:attrNameLst>
                                          <p:attrName>ppt_x</p:attrName>
                                        </p:attrNameLst>
                                      </p:cBhvr>
                                      <p:tavLst>
                                        <p:tav tm="0">
                                          <p:val>
                                            <p:strVal val="#ppt_x-.2"/>
                                          </p:val>
                                        </p:tav>
                                        <p:tav tm="100000">
                                          <p:val>
                                            <p:strVal val="#ppt_x"/>
                                          </p:val>
                                        </p:tav>
                                      </p:tavLst>
                                    </p:anim>
                                    <p:anim calcmode="lin" valueType="num">
                                      <p:cBhvr>
                                        <p:cTn id="8" dur="1000" fill="hold"/>
                                        <p:tgtEl>
                                          <p:spTgt spid="974857"/>
                                        </p:tgtEl>
                                        <p:attrNameLst>
                                          <p:attrName>ppt_y</p:attrName>
                                        </p:attrNameLst>
                                      </p:cBhvr>
                                      <p:tavLst>
                                        <p:tav tm="0">
                                          <p:val>
                                            <p:strVal val="#ppt_y"/>
                                          </p:val>
                                        </p:tav>
                                        <p:tav tm="100000">
                                          <p:val>
                                            <p:strVal val="#ppt_y"/>
                                          </p:val>
                                        </p:tav>
                                      </p:tavLst>
                                    </p:anim>
                                    <p:animEffect transition="in" filter="wipe(right)" prLst="gradientSize: 0.1">
                                      <p:cBhvr>
                                        <p:cTn id="9" dur="1000"/>
                                        <p:tgtEl>
                                          <p:spTgt spid="974857"/>
                                        </p:tgtEl>
                                      </p:cBhvr>
                                    </p:animEffect>
                                  </p:childTnLst>
                                </p:cTn>
                              </p:par>
                              <p:par>
                                <p:cTn id="10" presetID="17" presetClass="entr" presetSubtype="10" fill="hold" grpId="0" nodeType="withEffect">
                                  <p:stCondLst>
                                    <p:cond delay="1000"/>
                                  </p:stCondLst>
                                  <p:childTnLst>
                                    <p:set>
                                      <p:cBhvr>
                                        <p:cTn id="11" dur="1" fill="hold">
                                          <p:stCondLst>
                                            <p:cond delay="0"/>
                                          </p:stCondLst>
                                        </p:cTn>
                                        <p:tgtEl>
                                          <p:spTgt spid="974858">
                                            <p:txEl>
                                              <p:pRg st="0" end="0"/>
                                            </p:txEl>
                                          </p:spTgt>
                                        </p:tgtEl>
                                        <p:attrNameLst>
                                          <p:attrName>style.visibility</p:attrName>
                                        </p:attrNameLst>
                                      </p:cBhvr>
                                      <p:to>
                                        <p:strVal val="visible"/>
                                      </p:to>
                                    </p:set>
                                    <p:anim calcmode="lin" valueType="num">
                                      <p:cBhvr>
                                        <p:cTn id="12" dur="500" fill="hold"/>
                                        <p:tgtEl>
                                          <p:spTgt spid="974858">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974858">
                                            <p:txEl>
                                              <p:pRg st="0" end="0"/>
                                            </p:txEl>
                                          </p:spTgt>
                                        </p:tgtEl>
                                        <p:attrNameLst>
                                          <p:attrName>ppt_h</p:attrName>
                                        </p:attrNameLst>
                                      </p:cBhvr>
                                      <p:tavLst>
                                        <p:tav tm="0">
                                          <p:val>
                                            <p:strVal val="#ppt_h"/>
                                          </p:val>
                                        </p:tav>
                                        <p:tav tm="100000">
                                          <p:val>
                                            <p:strVal val="#ppt_h"/>
                                          </p:val>
                                        </p:tav>
                                      </p:tavLst>
                                    </p:anim>
                                  </p:childTnLst>
                                </p:cTn>
                              </p:par>
                              <p:par>
                                <p:cTn id="14" presetID="17" presetClass="entr" presetSubtype="10" fill="hold" grpId="0" nodeType="withEffect">
                                  <p:stCondLst>
                                    <p:cond delay="1000"/>
                                  </p:stCondLst>
                                  <p:childTnLst>
                                    <p:set>
                                      <p:cBhvr>
                                        <p:cTn id="15" dur="1" fill="hold">
                                          <p:stCondLst>
                                            <p:cond delay="0"/>
                                          </p:stCondLst>
                                        </p:cTn>
                                        <p:tgtEl>
                                          <p:spTgt spid="974858">
                                            <p:txEl>
                                              <p:pRg st="2" end="2"/>
                                            </p:txEl>
                                          </p:spTgt>
                                        </p:tgtEl>
                                        <p:attrNameLst>
                                          <p:attrName>style.visibility</p:attrName>
                                        </p:attrNameLst>
                                      </p:cBhvr>
                                      <p:to>
                                        <p:strVal val="visible"/>
                                      </p:to>
                                    </p:set>
                                    <p:anim calcmode="lin" valueType="num">
                                      <p:cBhvr>
                                        <p:cTn id="16" dur="500" fill="hold"/>
                                        <p:tgtEl>
                                          <p:spTgt spid="974858">
                                            <p:txEl>
                                              <p:pRg st="2" end="2"/>
                                            </p:txEl>
                                          </p:spTgt>
                                        </p:tgtEl>
                                        <p:attrNameLst>
                                          <p:attrName>ppt_w</p:attrName>
                                        </p:attrNameLst>
                                      </p:cBhvr>
                                      <p:tavLst>
                                        <p:tav tm="0">
                                          <p:val>
                                            <p:fltVal val="0"/>
                                          </p:val>
                                        </p:tav>
                                        <p:tav tm="100000">
                                          <p:val>
                                            <p:strVal val="#ppt_w"/>
                                          </p:val>
                                        </p:tav>
                                      </p:tavLst>
                                    </p:anim>
                                    <p:anim calcmode="lin" valueType="num">
                                      <p:cBhvr>
                                        <p:cTn id="17" dur="500" fill="hold"/>
                                        <p:tgtEl>
                                          <p:spTgt spid="974858">
                                            <p:txEl>
                                              <p:pRg st="2" end="2"/>
                                            </p:txEl>
                                          </p:spTgt>
                                        </p:tgtEl>
                                        <p:attrNameLst>
                                          <p:attrName>ppt_h</p:attrName>
                                        </p:attrNameLst>
                                      </p:cBhvr>
                                      <p:tavLst>
                                        <p:tav tm="0">
                                          <p:val>
                                            <p:strVal val="#ppt_h"/>
                                          </p:val>
                                        </p:tav>
                                        <p:tav tm="100000">
                                          <p:val>
                                            <p:strVal val="#ppt_h"/>
                                          </p:val>
                                        </p:tav>
                                      </p:tavLst>
                                    </p:anim>
                                  </p:childTnLst>
                                </p:cTn>
                              </p:par>
                              <p:par>
                                <p:cTn id="18" presetID="17" presetClass="entr" presetSubtype="10" fill="hold" grpId="0" nodeType="withEffect">
                                  <p:stCondLst>
                                    <p:cond delay="1500"/>
                                  </p:stCondLst>
                                  <p:childTnLst>
                                    <p:set>
                                      <p:cBhvr>
                                        <p:cTn id="19" dur="1" fill="hold">
                                          <p:stCondLst>
                                            <p:cond delay="0"/>
                                          </p:stCondLst>
                                        </p:cTn>
                                        <p:tgtEl>
                                          <p:spTgt spid="974859">
                                            <p:txEl>
                                              <p:pRg st="0" end="0"/>
                                            </p:txEl>
                                          </p:spTgt>
                                        </p:tgtEl>
                                        <p:attrNameLst>
                                          <p:attrName>style.visibility</p:attrName>
                                        </p:attrNameLst>
                                      </p:cBhvr>
                                      <p:to>
                                        <p:strVal val="visible"/>
                                      </p:to>
                                    </p:set>
                                    <p:anim calcmode="lin" valueType="num">
                                      <p:cBhvr>
                                        <p:cTn id="20" dur="500" fill="hold"/>
                                        <p:tgtEl>
                                          <p:spTgt spid="974859">
                                            <p:txEl>
                                              <p:pRg st="0" end="0"/>
                                            </p:txEl>
                                          </p:spTgt>
                                        </p:tgtEl>
                                        <p:attrNameLst>
                                          <p:attrName>ppt_w</p:attrName>
                                        </p:attrNameLst>
                                      </p:cBhvr>
                                      <p:tavLst>
                                        <p:tav tm="0">
                                          <p:val>
                                            <p:fltVal val="0"/>
                                          </p:val>
                                        </p:tav>
                                        <p:tav tm="100000">
                                          <p:val>
                                            <p:strVal val="#ppt_w"/>
                                          </p:val>
                                        </p:tav>
                                      </p:tavLst>
                                    </p:anim>
                                    <p:anim calcmode="lin" valueType="num">
                                      <p:cBhvr>
                                        <p:cTn id="21" dur="500" fill="hold"/>
                                        <p:tgtEl>
                                          <p:spTgt spid="974859">
                                            <p:txEl>
                                              <p:pRg st="0" end="0"/>
                                            </p:txEl>
                                          </p:spTgt>
                                        </p:tgtEl>
                                        <p:attrNameLst>
                                          <p:attrName>ppt_h</p:attrName>
                                        </p:attrNameLst>
                                      </p:cBhvr>
                                      <p:tavLst>
                                        <p:tav tm="0">
                                          <p:val>
                                            <p:strVal val="#ppt_h"/>
                                          </p:val>
                                        </p:tav>
                                        <p:tav tm="100000">
                                          <p:val>
                                            <p:strVal val="#ppt_h"/>
                                          </p:val>
                                        </p:tav>
                                      </p:tavLst>
                                    </p:anim>
                                  </p:childTnLst>
                                </p:cTn>
                              </p:par>
                              <p:par>
                                <p:cTn id="22" presetID="17" presetClass="entr" presetSubtype="10" fill="hold" grpId="0" nodeType="withEffect">
                                  <p:stCondLst>
                                    <p:cond delay="1500"/>
                                  </p:stCondLst>
                                  <p:childTnLst>
                                    <p:set>
                                      <p:cBhvr>
                                        <p:cTn id="23" dur="1" fill="hold">
                                          <p:stCondLst>
                                            <p:cond delay="0"/>
                                          </p:stCondLst>
                                        </p:cTn>
                                        <p:tgtEl>
                                          <p:spTgt spid="974859">
                                            <p:txEl>
                                              <p:pRg st="2" end="2"/>
                                            </p:txEl>
                                          </p:spTgt>
                                        </p:tgtEl>
                                        <p:attrNameLst>
                                          <p:attrName>style.visibility</p:attrName>
                                        </p:attrNameLst>
                                      </p:cBhvr>
                                      <p:to>
                                        <p:strVal val="visible"/>
                                      </p:to>
                                    </p:set>
                                    <p:anim calcmode="lin" valueType="num">
                                      <p:cBhvr>
                                        <p:cTn id="24" dur="500" fill="hold"/>
                                        <p:tgtEl>
                                          <p:spTgt spid="974859">
                                            <p:txEl>
                                              <p:pRg st="2" end="2"/>
                                            </p:txEl>
                                          </p:spTgt>
                                        </p:tgtEl>
                                        <p:attrNameLst>
                                          <p:attrName>ppt_w</p:attrName>
                                        </p:attrNameLst>
                                      </p:cBhvr>
                                      <p:tavLst>
                                        <p:tav tm="0">
                                          <p:val>
                                            <p:fltVal val="0"/>
                                          </p:val>
                                        </p:tav>
                                        <p:tav tm="100000">
                                          <p:val>
                                            <p:strVal val="#ppt_w"/>
                                          </p:val>
                                        </p:tav>
                                      </p:tavLst>
                                    </p:anim>
                                    <p:anim calcmode="lin" valueType="num">
                                      <p:cBhvr>
                                        <p:cTn id="25" dur="500" fill="hold"/>
                                        <p:tgtEl>
                                          <p:spTgt spid="974859">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nodeType="clickEffect">
                                  <p:stCondLst>
                                    <p:cond delay="0"/>
                                  </p:stCondLst>
                                  <p:iterate type="lt">
                                    <p:tmPct val="5000"/>
                                  </p:iterate>
                                  <p:childTnLst>
                                    <p:set>
                                      <p:cBhvr>
                                        <p:cTn id="29" dur="1" fill="hold">
                                          <p:stCondLst>
                                            <p:cond delay="0"/>
                                          </p:stCondLst>
                                        </p:cTn>
                                        <p:tgtEl>
                                          <p:spTgt spid="974850"/>
                                        </p:tgtEl>
                                        <p:attrNameLst>
                                          <p:attrName>style.visibility</p:attrName>
                                        </p:attrNameLst>
                                      </p:cBhvr>
                                      <p:to>
                                        <p:strVal val="visible"/>
                                      </p:to>
                                    </p:set>
                                    <p:anim calcmode="lin" valueType="num">
                                      <p:cBhvr>
                                        <p:cTn id="30" dur="1000" fill="hold"/>
                                        <p:tgtEl>
                                          <p:spTgt spid="974850"/>
                                        </p:tgtEl>
                                        <p:attrNameLst>
                                          <p:attrName>ppt_w</p:attrName>
                                        </p:attrNameLst>
                                      </p:cBhvr>
                                      <p:tavLst>
                                        <p:tav tm="0">
                                          <p:val>
                                            <p:fltVal val="0"/>
                                          </p:val>
                                        </p:tav>
                                        <p:tav tm="100000">
                                          <p:val>
                                            <p:strVal val="#ppt_w"/>
                                          </p:val>
                                        </p:tav>
                                      </p:tavLst>
                                    </p:anim>
                                    <p:anim calcmode="lin" valueType="num">
                                      <p:cBhvr>
                                        <p:cTn id="31" dur="1000" fill="hold"/>
                                        <p:tgtEl>
                                          <p:spTgt spid="974850"/>
                                        </p:tgtEl>
                                        <p:attrNameLst>
                                          <p:attrName>ppt_h</p:attrName>
                                        </p:attrNameLst>
                                      </p:cBhvr>
                                      <p:tavLst>
                                        <p:tav tm="0">
                                          <p:val>
                                            <p:fltVal val="0"/>
                                          </p:val>
                                        </p:tav>
                                        <p:tav tm="100000">
                                          <p:val>
                                            <p:strVal val="#ppt_h"/>
                                          </p:val>
                                        </p:tav>
                                      </p:tavLst>
                                    </p:anim>
                                    <p:anim calcmode="lin" valueType="num">
                                      <p:cBhvr>
                                        <p:cTn id="32" dur="1000" fill="hold"/>
                                        <p:tgtEl>
                                          <p:spTgt spid="974850"/>
                                        </p:tgtEl>
                                        <p:attrNameLst>
                                          <p:attrName>style.rotation</p:attrName>
                                        </p:attrNameLst>
                                      </p:cBhvr>
                                      <p:tavLst>
                                        <p:tav tm="0">
                                          <p:val>
                                            <p:fltVal val="90"/>
                                          </p:val>
                                        </p:tav>
                                        <p:tav tm="100000">
                                          <p:val>
                                            <p:fltVal val="0"/>
                                          </p:val>
                                        </p:tav>
                                      </p:tavLst>
                                    </p:anim>
                                    <p:animEffect transition="in" filter="fade">
                                      <p:cBhvr>
                                        <p:cTn id="33" dur="1000"/>
                                        <p:tgtEl>
                                          <p:spTgt spid="974850"/>
                                        </p:tgtEl>
                                      </p:cBhvr>
                                    </p:animEffect>
                                  </p:childTnLst>
                                </p:cTn>
                              </p:par>
                            </p:childTnLst>
                          </p:cTn>
                        </p:par>
                      </p:childTnLst>
                    </p:cTn>
                  </p:par>
                  <p:par>
                    <p:cTn id="34" fill="hold">
                      <p:stCondLst>
                        <p:cond delay="indefinite"/>
                      </p:stCondLst>
                      <p:childTnLst>
                        <p:par>
                          <p:cTn id="35" fill="hold">
                            <p:stCondLst>
                              <p:cond delay="0"/>
                            </p:stCondLst>
                            <p:childTnLst>
                              <p:par>
                                <p:cTn id="36" presetID="5" presetClass="entr" presetSubtype="10" fill="hold" grpId="0" nodeType="clickEffect">
                                  <p:stCondLst>
                                    <p:cond delay="0"/>
                                  </p:stCondLst>
                                  <p:childTnLst>
                                    <p:set>
                                      <p:cBhvr>
                                        <p:cTn id="37" dur="1" fill="hold">
                                          <p:stCondLst>
                                            <p:cond delay="0"/>
                                          </p:stCondLst>
                                        </p:cTn>
                                        <p:tgtEl>
                                          <p:spTgt spid="974855"/>
                                        </p:tgtEl>
                                        <p:attrNameLst>
                                          <p:attrName>style.visibility</p:attrName>
                                        </p:attrNameLst>
                                      </p:cBhvr>
                                      <p:to>
                                        <p:strVal val="visible"/>
                                      </p:to>
                                    </p:set>
                                    <p:animEffect transition="in" filter="checkerboard(across)">
                                      <p:cBhvr>
                                        <p:cTn id="38" dur="500"/>
                                        <p:tgtEl>
                                          <p:spTgt spid="9748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4855" grpId="0" animBg="1"/>
      <p:bldP spid="974857" grpId="0"/>
      <p:bldP spid="974858" grpId="0" build="p"/>
      <p:bldP spid="97485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76898" name="Group 2"/>
          <p:cNvGrpSpPr>
            <a:grpSpLocks/>
          </p:cNvGrpSpPr>
          <p:nvPr/>
        </p:nvGrpSpPr>
        <p:grpSpPr bwMode="auto">
          <a:xfrm>
            <a:off x="1828800" y="1600200"/>
            <a:ext cx="3505200" cy="1905000"/>
            <a:chOff x="1152" y="1008"/>
            <a:chExt cx="2208" cy="1200"/>
          </a:xfrm>
        </p:grpSpPr>
        <p:sp>
          <p:nvSpPr>
            <p:cNvPr id="976899" name="Text Box 3"/>
            <p:cNvSpPr txBox="1">
              <a:spLocks noChangeArrowheads="1"/>
            </p:cNvSpPr>
            <p:nvPr/>
          </p:nvSpPr>
          <p:spPr bwMode="auto">
            <a:xfrm>
              <a:off x="1344" y="1008"/>
              <a:ext cx="1680" cy="608"/>
            </a:xfrm>
            <a:prstGeom prst="rect">
              <a:avLst/>
            </a:prstGeom>
            <a:solidFill>
              <a:schemeClr val="accent1"/>
            </a:solidFill>
            <a:ln w="19050">
              <a:solidFill>
                <a:srgbClr val="3694F3"/>
              </a:solidFill>
              <a:miter lim="800000"/>
              <a:headEnd type="none" w="sm" len="sm"/>
              <a:tailEnd type="none" w="sm" len="sm"/>
            </a:ln>
            <a:effectLst/>
          </p:spPr>
          <p:txBody>
            <a:bodyPr>
              <a:spAutoFit/>
            </a:bodyPr>
            <a:lstStyle/>
            <a:p>
              <a:r>
                <a:rPr lang="en-US" sz="2800" b="1">
                  <a:solidFill>
                    <a:schemeClr val="bg1"/>
                  </a:solidFill>
                </a:rPr>
                <a:t>Is this your </a:t>
              </a:r>
            </a:p>
            <a:p>
              <a:r>
                <a:rPr lang="en-US" sz="2800" b="1">
                  <a:solidFill>
                    <a:schemeClr val="bg1"/>
                  </a:solidFill>
                </a:rPr>
                <a:t>Final Answer?</a:t>
              </a:r>
            </a:p>
          </p:txBody>
        </p:sp>
        <p:sp>
          <p:nvSpPr>
            <p:cNvPr id="976900" name="AutoShape 4">
              <a:hlinkClick r:id="" action="ppaction://noaction" highlightClick="1">
                <a:snd r:embed="rId4" name="laugh2.wav"/>
              </a:hlinkClick>
            </p:cNvPr>
            <p:cNvSpPr>
              <a:spLocks noChangeArrowheads="1"/>
            </p:cNvSpPr>
            <p:nvPr/>
          </p:nvSpPr>
          <p:spPr bwMode="auto">
            <a:xfrm>
              <a:off x="2304" y="1680"/>
              <a:ext cx="996" cy="463"/>
            </a:xfrm>
            <a:prstGeom prst="actionButtonBlank">
              <a:avLst/>
            </a:prstGeom>
            <a:noFill/>
            <a:ln w="12700">
              <a:noFill/>
              <a:miter lim="800000"/>
              <a:headEnd/>
              <a:tailEnd/>
            </a:ln>
            <a:effectLst/>
          </p:spPr>
          <p:txBody>
            <a:bodyPr wrap="none" anchor="ctr"/>
            <a:lstStyle/>
            <a:p>
              <a:endParaRPr lang="es-ES"/>
            </a:p>
          </p:txBody>
        </p:sp>
        <p:sp>
          <p:nvSpPr>
            <p:cNvPr id="976901" name="AutoShape 5"/>
            <p:cNvSpPr>
              <a:spLocks noChangeArrowheads="1"/>
            </p:cNvSpPr>
            <p:nvPr/>
          </p:nvSpPr>
          <p:spPr bwMode="auto">
            <a:xfrm>
              <a:off x="1152" y="1728"/>
              <a:ext cx="1056" cy="480"/>
            </a:xfrm>
            <a:prstGeom prst="roundRect">
              <a:avLst>
                <a:gd name="adj" fmla="val 16667"/>
              </a:avLst>
            </a:prstGeom>
            <a:solidFill>
              <a:schemeClr val="accent2"/>
            </a:solidFill>
            <a:ln w="12700">
              <a:solidFill>
                <a:schemeClr val="tx1"/>
              </a:solidFill>
              <a:round/>
              <a:headEnd type="none" w="sm" len="sm"/>
              <a:tailEnd type="none" w="sm" len="sm"/>
            </a:ln>
            <a:effectLst/>
          </p:spPr>
          <p:txBody>
            <a:bodyPr wrap="none" anchor="ctr"/>
            <a:lstStyle/>
            <a:p>
              <a:r>
                <a:rPr lang="en-US">
                  <a:solidFill>
                    <a:schemeClr val="bg1"/>
                  </a:solidFill>
                </a:rPr>
                <a:t>Yes</a:t>
              </a:r>
            </a:p>
          </p:txBody>
        </p:sp>
        <p:sp>
          <p:nvSpPr>
            <p:cNvPr id="976902" name="AutoShape 6"/>
            <p:cNvSpPr>
              <a:spLocks noChangeArrowheads="1"/>
            </p:cNvSpPr>
            <p:nvPr/>
          </p:nvSpPr>
          <p:spPr bwMode="auto">
            <a:xfrm>
              <a:off x="2304" y="1728"/>
              <a:ext cx="1056" cy="480"/>
            </a:xfrm>
            <a:prstGeom prst="roundRect">
              <a:avLst>
                <a:gd name="adj" fmla="val 16667"/>
              </a:avLst>
            </a:prstGeom>
            <a:solidFill>
              <a:schemeClr val="hlink"/>
            </a:solidFill>
            <a:ln w="12700">
              <a:solidFill>
                <a:schemeClr val="tx1"/>
              </a:solidFill>
              <a:round/>
              <a:headEnd type="none" w="sm" len="sm"/>
              <a:tailEnd type="none" w="sm" len="sm"/>
            </a:ln>
            <a:effectLst/>
          </p:spPr>
          <p:txBody>
            <a:bodyPr wrap="none" anchor="ctr"/>
            <a:lstStyle/>
            <a:p>
              <a:r>
                <a:rPr lang="en-US">
                  <a:solidFill>
                    <a:schemeClr val="bg1"/>
                  </a:solidFill>
                </a:rPr>
                <a:t>No</a:t>
              </a:r>
            </a:p>
          </p:txBody>
        </p:sp>
      </p:grpSp>
      <p:sp>
        <p:nvSpPr>
          <p:cNvPr id="976903" name="AutoShape 7" descr="Denim"/>
          <p:cNvSpPr>
            <a:spLocks noChangeArrowheads="1"/>
          </p:cNvSpPr>
          <p:nvPr/>
        </p:nvSpPr>
        <p:spPr bwMode="auto">
          <a:xfrm>
            <a:off x="457200" y="4648200"/>
            <a:ext cx="3962400" cy="609600"/>
          </a:xfrm>
          <a:prstGeom prst="hexagon">
            <a:avLst>
              <a:gd name="adj" fmla="val 38789"/>
              <a:gd name="vf" fmla="val 115470"/>
            </a:avLst>
          </a:prstGeom>
          <a:blipFill dpi="0" rotWithShape="1">
            <a:blip r:embed="rId5" cstate="print"/>
            <a:srcRect/>
            <a:tile tx="0" ty="0" sx="100000" sy="100000" flip="none" algn="tl"/>
          </a:blipFill>
          <a:ln w="57150">
            <a:solidFill>
              <a:schemeClr val="accent1"/>
            </a:solidFill>
            <a:miter lim="800000"/>
            <a:headEnd type="none" w="sm" len="sm"/>
            <a:tailEnd type="none" w="sm" len="sm"/>
          </a:ln>
          <a:effectLst/>
        </p:spPr>
        <p:txBody>
          <a:bodyPr wrap="none" anchor="ctr"/>
          <a:lstStyle/>
          <a:p>
            <a:endParaRPr lang="es-ES"/>
          </a:p>
        </p:txBody>
      </p:sp>
      <p:sp>
        <p:nvSpPr>
          <p:cNvPr id="976904" name="AutoShape 8">
            <a:hlinkClick r:id="" action="ppaction://noaction" highlightClick="1">
              <a:snd r:embed="rId4" name="laugh2.wav"/>
            </a:hlinkClick>
          </p:cNvPr>
          <p:cNvSpPr>
            <a:spLocks noChangeArrowheads="1"/>
          </p:cNvSpPr>
          <p:nvPr/>
        </p:nvSpPr>
        <p:spPr bwMode="auto">
          <a:xfrm>
            <a:off x="3657600" y="2743200"/>
            <a:ext cx="1676400" cy="719138"/>
          </a:xfrm>
          <a:prstGeom prst="actionButtonBlank">
            <a:avLst/>
          </a:prstGeom>
          <a:noFill/>
          <a:ln w="12700">
            <a:noFill/>
            <a:miter lim="800000"/>
            <a:headEnd/>
            <a:tailEnd/>
          </a:ln>
          <a:effectLst/>
        </p:spPr>
        <p:txBody>
          <a:bodyPr wrap="none" anchor="ctr"/>
          <a:lstStyle/>
          <a:p>
            <a:endParaRPr lang="es-ES"/>
          </a:p>
        </p:txBody>
      </p:sp>
      <p:sp>
        <p:nvSpPr>
          <p:cNvPr id="976905" name="Rectangle 9"/>
          <p:cNvSpPr>
            <a:spLocks noGrp="1" noChangeArrowheads="1"/>
          </p:cNvSpPr>
          <p:nvPr>
            <p:ph type="title"/>
          </p:nvPr>
        </p:nvSpPr>
        <p:spPr bwMode="auto">
          <a:xfrm>
            <a:off x="685800" y="533400"/>
            <a:ext cx="5029200" cy="1143000"/>
          </a:xfrm>
          <a:noFill/>
          <a:ln>
            <a:miter lim="800000"/>
            <a:headEnd/>
            <a:tailEnd/>
          </a:ln>
        </p:spPr>
        <p:txBody>
          <a:bodyPr vert="horz" wrap="square" lIns="91440" tIns="45720" rIns="91440" bIns="45720" numCol="1" anchor="t" anchorCtr="0" compatLnSpc="1">
            <a:prstTxWarp prst="textNoShape">
              <a:avLst/>
            </a:prstTxWarp>
          </a:bodyPr>
          <a:lstStyle/>
          <a:p>
            <a:pPr algn="ctr"/>
            <a:r>
              <a:rPr lang="en-US" sz="2600" b="1">
                <a:solidFill>
                  <a:srgbClr val="FFFF00"/>
                </a:solidFill>
              </a:rPr>
              <a:t>Question 4?</a:t>
            </a:r>
            <a:br>
              <a:rPr lang="en-US" sz="2600" b="1">
                <a:solidFill>
                  <a:srgbClr val="FFFF00"/>
                </a:solidFill>
              </a:rPr>
            </a:br>
            <a:endParaRPr lang="en-US" sz="2600" b="1">
              <a:solidFill>
                <a:srgbClr val="FFFF00"/>
              </a:solidFill>
            </a:endParaRPr>
          </a:p>
        </p:txBody>
      </p:sp>
      <p:sp>
        <p:nvSpPr>
          <p:cNvPr id="976906" name="Rectangle 10"/>
          <p:cNvSpPr>
            <a:spLocks noGrp="1" noChangeArrowheads="1"/>
          </p:cNvSpPr>
          <p:nvPr>
            <p:ph type="body" sz="half" idx="1"/>
          </p:nvPr>
        </p:nvSpPr>
        <p:spPr bwMode="auto">
          <a:xfrm>
            <a:off x="1219200" y="4038600"/>
            <a:ext cx="3048000" cy="1066800"/>
          </a:xfrm>
          <a:noFill/>
          <a:ln>
            <a:miter lim="800000"/>
            <a:headEnd/>
            <a:tailEnd/>
          </a:ln>
        </p:spPr>
        <p:txBody>
          <a:bodyPr vert="horz" wrap="square" lIns="91440" tIns="45720" rIns="91440" bIns="45720" numCol="1" anchor="t" anchorCtr="0" compatLnSpc="1">
            <a:prstTxWarp prst="textNoShape">
              <a:avLst/>
            </a:prstTxWarp>
          </a:bodyPr>
          <a:lstStyle/>
          <a:p>
            <a:pPr>
              <a:lnSpc>
                <a:spcPct val="80000"/>
              </a:lnSpc>
              <a:buFontTx/>
              <a:buNone/>
              <a:tabLst>
                <a:tab pos="4511675" algn="l"/>
              </a:tabLst>
            </a:pPr>
            <a:r>
              <a:rPr lang="en-US" sz="2400" b="1">
                <a:solidFill>
                  <a:schemeClr val="bg1"/>
                </a:solidFill>
              </a:rPr>
              <a:t>Wrong Answer</a:t>
            </a:r>
          </a:p>
          <a:p>
            <a:pPr>
              <a:lnSpc>
                <a:spcPct val="80000"/>
              </a:lnSpc>
              <a:buFontTx/>
              <a:buNone/>
              <a:tabLst>
                <a:tab pos="4511675" algn="l"/>
              </a:tabLst>
            </a:pPr>
            <a:endParaRPr lang="en-US" sz="1200" b="1">
              <a:solidFill>
                <a:schemeClr val="bg1"/>
              </a:solidFill>
            </a:endParaRPr>
          </a:p>
          <a:p>
            <a:pPr>
              <a:lnSpc>
                <a:spcPct val="80000"/>
              </a:lnSpc>
              <a:buFontTx/>
              <a:buNone/>
              <a:tabLst>
                <a:tab pos="4511675" algn="l"/>
              </a:tabLst>
            </a:pPr>
            <a:r>
              <a:rPr lang="en-US" sz="2400" b="1">
                <a:solidFill>
                  <a:schemeClr val="bg1"/>
                </a:solidFill>
              </a:rPr>
              <a:t>Correct Answer</a:t>
            </a:r>
          </a:p>
        </p:txBody>
      </p:sp>
      <p:sp>
        <p:nvSpPr>
          <p:cNvPr id="976907" name="Rectangle 11"/>
          <p:cNvSpPr>
            <a:spLocks noGrp="1" noChangeArrowheads="1"/>
          </p:cNvSpPr>
          <p:nvPr>
            <p:ph type="body" sz="half" idx="2"/>
          </p:nvPr>
        </p:nvSpPr>
        <p:spPr bwMode="auto">
          <a:xfrm>
            <a:off x="5486400" y="4038600"/>
            <a:ext cx="4038600" cy="1295400"/>
          </a:xfrm>
          <a:noFill/>
          <a:ln>
            <a:miter lim="800000"/>
            <a:headEnd/>
            <a:tailEnd/>
          </a:ln>
        </p:spPr>
        <p:txBody>
          <a:bodyPr vert="horz" wrap="square" lIns="91440" tIns="45720" rIns="91440" bIns="45720" numCol="1" anchor="t" anchorCtr="0" compatLnSpc="1">
            <a:prstTxWarp prst="textNoShape">
              <a:avLst/>
            </a:prstTxWarp>
          </a:bodyPr>
          <a:lstStyle/>
          <a:p>
            <a:pPr>
              <a:lnSpc>
                <a:spcPct val="80000"/>
              </a:lnSpc>
              <a:buFontTx/>
              <a:buNone/>
            </a:pPr>
            <a:r>
              <a:rPr lang="en-US" sz="2400" b="1">
                <a:solidFill>
                  <a:schemeClr val="bg1"/>
                </a:solidFill>
              </a:rPr>
              <a:t>Wrong Answer</a:t>
            </a:r>
            <a:r>
              <a:rPr lang="en-US" sz="2000" b="1">
                <a:solidFill>
                  <a:schemeClr val="bg1"/>
                </a:solidFill>
              </a:rPr>
              <a:t> </a:t>
            </a:r>
          </a:p>
          <a:p>
            <a:pPr>
              <a:lnSpc>
                <a:spcPct val="80000"/>
              </a:lnSpc>
              <a:buFontTx/>
              <a:buNone/>
            </a:pPr>
            <a:endParaRPr lang="en-US" sz="1200" b="1">
              <a:solidFill>
                <a:schemeClr val="bg1"/>
              </a:solidFill>
            </a:endParaRPr>
          </a:p>
          <a:p>
            <a:pPr>
              <a:lnSpc>
                <a:spcPct val="80000"/>
              </a:lnSpc>
              <a:buFontTx/>
              <a:buNone/>
            </a:pPr>
            <a:r>
              <a:rPr lang="en-US" sz="2400" b="1">
                <a:solidFill>
                  <a:schemeClr val="bg1"/>
                </a:solidFill>
              </a:rPr>
              <a:t>Wrong Answer</a:t>
            </a:r>
          </a:p>
          <a:p>
            <a:pPr>
              <a:lnSpc>
                <a:spcPct val="80000"/>
              </a:lnSpc>
              <a:buFontTx/>
              <a:buNone/>
            </a:pPr>
            <a:endParaRPr lang="en-US" sz="1400"/>
          </a:p>
        </p:txBody>
      </p:sp>
      <p:sp>
        <p:nvSpPr>
          <p:cNvPr id="976909" name="Rectangle 13"/>
          <p:cNvSpPr>
            <a:spLocks noChangeArrowheads="1"/>
          </p:cNvSpPr>
          <p:nvPr/>
        </p:nvSpPr>
        <p:spPr bwMode="auto">
          <a:xfrm>
            <a:off x="7010400" y="2743200"/>
            <a:ext cx="1219200" cy="381000"/>
          </a:xfrm>
          <a:prstGeom prst="rect">
            <a:avLst/>
          </a:prstGeom>
          <a:solidFill>
            <a:schemeClr val="tx1"/>
          </a:solidFill>
          <a:ln w="12700">
            <a:solidFill>
              <a:schemeClr val="tx1"/>
            </a:solidFill>
            <a:miter lim="800000"/>
            <a:headEnd type="none" w="sm" len="sm"/>
            <a:tailEnd type="none" w="sm" len="sm"/>
          </a:ln>
          <a:effectLst/>
        </p:spPr>
        <p:txBody>
          <a:bodyPr wrap="none" anchor="ctr"/>
          <a:lstStyle/>
          <a:p>
            <a:r>
              <a:rPr lang="en-US" sz="2000" b="1">
                <a:solidFill>
                  <a:srgbClr val="FFFF00"/>
                </a:solidFill>
                <a:latin typeface="Franklin Gothic Medium Cond" pitchFamily="34" charset="0"/>
              </a:rPr>
              <a:t>$500</a:t>
            </a:r>
          </a:p>
        </p:txBody>
      </p:sp>
    </p:spTree>
  </p:cSld>
  <p:clrMapOvr>
    <a:masterClrMapping/>
  </p:clrMapOvr>
  <p:transition>
    <p:sndAc>
      <p:stSnd>
        <p:snd r:embed="rId3" name="regentr.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976905"/>
                                        </p:tgtEl>
                                        <p:attrNameLst>
                                          <p:attrName>style.visibility</p:attrName>
                                        </p:attrNameLst>
                                      </p:cBhvr>
                                      <p:to>
                                        <p:strVal val="visible"/>
                                      </p:to>
                                    </p:set>
                                    <p:anim calcmode="lin" valueType="num">
                                      <p:cBhvr>
                                        <p:cTn id="7" dur="1000" fill="hold"/>
                                        <p:tgtEl>
                                          <p:spTgt spid="976905"/>
                                        </p:tgtEl>
                                        <p:attrNameLst>
                                          <p:attrName>ppt_x</p:attrName>
                                        </p:attrNameLst>
                                      </p:cBhvr>
                                      <p:tavLst>
                                        <p:tav tm="0">
                                          <p:val>
                                            <p:strVal val="#ppt_x-.2"/>
                                          </p:val>
                                        </p:tav>
                                        <p:tav tm="100000">
                                          <p:val>
                                            <p:strVal val="#ppt_x"/>
                                          </p:val>
                                        </p:tav>
                                      </p:tavLst>
                                    </p:anim>
                                    <p:anim calcmode="lin" valueType="num">
                                      <p:cBhvr>
                                        <p:cTn id="8" dur="1000" fill="hold"/>
                                        <p:tgtEl>
                                          <p:spTgt spid="976905"/>
                                        </p:tgtEl>
                                        <p:attrNameLst>
                                          <p:attrName>ppt_y</p:attrName>
                                        </p:attrNameLst>
                                      </p:cBhvr>
                                      <p:tavLst>
                                        <p:tav tm="0">
                                          <p:val>
                                            <p:strVal val="#ppt_y"/>
                                          </p:val>
                                        </p:tav>
                                        <p:tav tm="100000">
                                          <p:val>
                                            <p:strVal val="#ppt_y"/>
                                          </p:val>
                                        </p:tav>
                                      </p:tavLst>
                                    </p:anim>
                                    <p:animEffect transition="in" filter="wipe(right)" prLst="gradientSize: 0.1">
                                      <p:cBhvr>
                                        <p:cTn id="9" dur="1000"/>
                                        <p:tgtEl>
                                          <p:spTgt spid="976905"/>
                                        </p:tgtEl>
                                      </p:cBhvr>
                                    </p:animEffect>
                                  </p:childTnLst>
                                </p:cTn>
                              </p:par>
                              <p:par>
                                <p:cTn id="10" presetID="17" presetClass="entr" presetSubtype="10" fill="hold" grpId="0" nodeType="withEffect">
                                  <p:stCondLst>
                                    <p:cond delay="1000"/>
                                  </p:stCondLst>
                                  <p:childTnLst>
                                    <p:set>
                                      <p:cBhvr>
                                        <p:cTn id="11" dur="1" fill="hold">
                                          <p:stCondLst>
                                            <p:cond delay="0"/>
                                          </p:stCondLst>
                                        </p:cTn>
                                        <p:tgtEl>
                                          <p:spTgt spid="976906">
                                            <p:txEl>
                                              <p:pRg st="0" end="0"/>
                                            </p:txEl>
                                          </p:spTgt>
                                        </p:tgtEl>
                                        <p:attrNameLst>
                                          <p:attrName>style.visibility</p:attrName>
                                        </p:attrNameLst>
                                      </p:cBhvr>
                                      <p:to>
                                        <p:strVal val="visible"/>
                                      </p:to>
                                    </p:set>
                                    <p:anim calcmode="lin" valueType="num">
                                      <p:cBhvr>
                                        <p:cTn id="12" dur="500" fill="hold"/>
                                        <p:tgtEl>
                                          <p:spTgt spid="976906">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976906">
                                            <p:txEl>
                                              <p:pRg st="0" end="0"/>
                                            </p:txEl>
                                          </p:spTgt>
                                        </p:tgtEl>
                                        <p:attrNameLst>
                                          <p:attrName>ppt_h</p:attrName>
                                        </p:attrNameLst>
                                      </p:cBhvr>
                                      <p:tavLst>
                                        <p:tav tm="0">
                                          <p:val>
                                            <p:strVal val="#ppt_h"/>
                                          </p:val>
                                        </p:tav>
                                        <p:tav tm="100000">
                                          <p:val>
                                            <p:strVal val="#ppt_h"/>
                                          </p:val>
                                        </p:tav>
                                      </p:tavLst>
                                    </p:anim>
                                  </p:childTnLst>
                                </p:cTn>
                              </p:par>
                              <p:par>
                                <p:cTn id="14" presetID="17" presetClass="entr" presetSubtype="10" fill="hold" grpId="0" nodeType="withEffect">
                                  <p:stCondLst>
                                    <p:cond delay="1000"/>
                                  </p:stCondLst>
                                  <p:childTnLst>
                                    <p:set>
                                      <p:cBhvr>
                                        <p:cTn id="15" dur="1" fill="hold">
                                          <p:stCondLst>
                                            <p:cond delay="0"/>
                                          </p:stCondLst>
                                        </p:cTn>
                                        <p:tgtEl>
                                          <p:spTgt spid="976906">
                                            <p:txEl>
                                              <p:pRg st="2" end="2"/>
                                            </p:txEl>
                                          </p:spTgt>
                                        </p:tgtEl>
                                        <p:attrNameLst>
                                          <p:attrName>style.visibility</p:attrName>
                                        </p:attrNameLst>
                                      </p:cBhvr>
                                      <p:to>
                                        <p:strVal val="visible"/>
                                      </p:to>
                                    </p:set>
                                    <p:anim calcmode="lin" valueType="num">
                                      <p:cBhvr>
                                        <p:cTn id="16" dur="500" fill="hold"/>
                                        <p:tgtEl>
                                          <p:spTgt spid="976906">
                                            <p:txEl>
                                              <p:pRg st="2" end="2"/>
                                            </p:txEl>
                                          </p:spTgt>
                                        </p:tgtEl>
                                        <p:attrNameLst>
                                          <p:attrName>ppt_w</p:attrName>
                                        </p:attrNameLst>
                                      </p:cBhvr>
                                      <p:tavLst>
                                        <p:tav tm="0">
                                          <p:val>
                                            <p:fltVal val="0"/>
                                          </p:val>
                                        </p:tav>
                                        <p:tav tm="100000">
                                          <p:val>
                                            <p:strVal val="#ppt_w"/>
                                          </p:val>
                                        </p:tav>
                                      </p:tavLst>
                                    </p:anim>
                                    <p:anim calcmode="lin" valueType="num">
                                      <p:cBhvr>
                                        <p:cTn id="17" dur="500" fill="hold"/>
                                        <p:tgtEl>
                                          <p:spTgt spid="976906">
                                            <p:txEl>
                                              <p:pRg st="2" end="2"/>
                                            </p:txEl>
                                          </p:spTgt>
                                        </p:tgtEl>
                                        <p:attrNameLst>
                                          <p:attrName>ppt_h</p:attrName>
                                        </p:attrNameLst>
                                      </p:cBhvr>
                                      <p:tavLst>
                                        <p:tav tm="0">
                                          <p:val>
                                            <p:strVal val="#ppt_h"/>
                                          </p:val>
                                        </p:tav>
                                        <p:tav tm="100000">
                                          <p:val>
                                            <p:strVal val="#ppt_h"/>
                                          </p:val>
                                        </p:tav>
                                      </p:tavLst>
                                    </p:anim>
                                  </p:childTnLst>
                                </p:cTn>
                              </p:par>
                              <p:par>
                                <p:cTn id="18" presetID="17" presetClass="entr" presetSubtype="10" fill="hold" grpId="0" nodeType="withEffect">
                                  <p:stCondLst>
                                    <p:cond delay="1500"/>
                                  </p:stCondLst>
                                  <p:childTnLst>
                                    <p:set>
                                      <p:cBhvr>
                                        <p:cTn id="19" dur="1" fill="hold">
                                          <p:stCondLst>
                                            <p:cond delay="0"/>
                                          </p:stCondLst>
                                        </p:cTn>
                                        <p:tgtEl>
                                          <p:spTgt spid="976907">
                                            <p:txEl>
                                              <p:pRg st="0" end="0"/>
                                            </p:txEl>
                                          </p:spTgt>
                                        </p:tgtEl>
                                        <p:attrNameLst>
                                          <p:attrName>style.visibility</p:attrName>
                                        </p:attrNameLst>
                                      </p:cBhvr>
                                      <p:to>
                                        <p:strVal val="visible"/>
                                      </p:to>
                                    </p:set>
                                    <p:anim calcmode="lin" valueType="num">
                                      <p:cBhvr>
                                        <p:cTn id="20" dur="500" fill="hold"/>
                                        <p:tgtEl>
                                          <p:spTgt spid="976907">
                                            <p:txEl>
                                              <p:pRg st="0" end="0"/>
                                            </p:txEl>
                                          </p:spTgt>
                                        </p:tgtEl>
                                        <p:attrNameLst>
                                          <p:attrName>ppt_w</p:attrName>
                                        </p:attrNameLst>
                                      </p:cBhvr>
                                      <p:tavLst>
                                        <p:tav tm="0">
                                          <p:val>
                                            <p:fltVal val="0"/>
                                          </p:val>
                                        </p:tav>
                                        <p:tav tm="100000">
                                          <p:val>
                                            <p:strVal val="#ppt_w"/>
                                          </p:val>
                                        </p:tav>
                                      </p:tavLst>
                                    </p:anim>
                                    <p:anim calcmode="lin" valueType="num">
                                      <p:cBhvr>
                                        <p:cTn id="21" dur="500" fill="hold"/>
                                        <p:tgtEl>
                                          <p:spTgt spid="976907">
                                            <p:txEl>
                                              <p:pRg st="0" end="0"/>
                                            </p:txEl>
                                          </p:spTgt>
                                        </p:tgtEl>
                                        <p:attrNameLst>
                                          <p:attrName>ppt_h</p:attrName>
                                        </p:attrNameLst>
                                      </p:cBhvr>
                                      <p:tavLst>
                                        <p:tav tm="0">
                                          <p:val>
                                            <p:strVal val="#ppt_h"/>
                                          </p:val>
                                        </p:tav>
                                        <p:tav tm="100000">
                                          <p:val>
                                            <p:strVal val="#ppt_h"/>
                                          </p:val>
                                        </p:tav>
                                      </p:tavLst>
                                    </p:anim>
                                  </p:childTnLst>
                                </p:cTn>
                              </p:par>
                              <p:par>
                                <p:cTn id="22" presetID="17" presetClass="entr" presetSubtype="10" fill="hold" grpId="0" nodeType="withEffect">
                                  <p:stCondLst>
                                    <p:cond delay="1500"/>
                                  </p:stCondLst>
                                  <p:childTnLst>
                                    <p:set>
                                      <p:cBhvr>
                                        <p:cTn id="23" dur="1" fill="hold">
                                          <p:stCondLst>
                                            <p:cond delay="0"/>
                                          </p:stCondLst>
                                        </p:cTn>
                                        <p:tgtEl>
                                          <p:spTgt spid="976907">
                                            <p:txEl>
                                              <p:pRg st="2" end="2"/>
                                            </p:txEl>
                                          </p:spTgt>
                                        </p:tgtEl>
                                        <p:attrNameLst>
                                          <p:attrName>style.visibility</p:attrName>
                                        </p:attrNameLst>
                                      </p:cBhvr>
                                      <p:to>
                                        <p:strVal val="visible"/>
                                      </p:to>
                                    </p:set>
                                    <p:anim calcmode="lin" valueType="num">
                                      <p:cBhvr>
                                        <p:cTn id="24" dur="500" fill="hold"/>
                                        <p:tgtEl>
                                          <p:spTgt spid="976907">
                                            <p:txEl>
                                              <p:pRg st="2" end="2"/>
                                            </p:txEl>
                                          </p:spTgt>
                                        </p:tgtEl>
                                        <p:attrNameLst>
                                          <p:attrName>ppt_w</p:attrName>
                                        </p:attrNameLst>
                                      </p:cBhvr>
                                      <p:tavLst>
                                        <p:tav tm="0">
                                          <p:val>
                                            <p:fltVal val="0"/>
                                          </p:val>
                                        </p:tav>
                                        <p:tav tm="100000">
                                          <p:val>
                                            <p:strVal val="#ppt_w"/>
                                          </p:val>
                                        </p:tav>
                                      </p:tavLst>
                                    </p:anim>
                                    <p:anim calcmode="lin" valueType="num">
                                      <p:cBhvr>
                                        <p:cTn id="25" dur="500" fill="hold"/>
                                        <p:tgtEl>
                                          <p:spTgt spid="976907">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nodeType="clickEffect">
                                  <p:stCondLst>
                                    <p:cond delay="0"/>
                                  </p:stCondLst>
                                  <p:iterate type="lt">
                                    <p:tmPct val="5000"/>
                                  </p:iterate>
                                  <p:childTnLst>
                                    <p:set>
                                      <p:cBhvr>
                                        <p:cTn id="29" dur="1" fill="hold">
                                          <p:stCondLst>
                                            <p:cond delay="0"/>
                                          </p:stCondLst>
                                        </p:cTn>
                                        <p:tgtEl>
                                          <p:spTgt spid="976898"/>
                                        </p:tgtEl>
                                        <p:attrNameLst>
                                          <p:attrName>style.visibility</p:attrName>
                                        </p:attrNameLst>
                                      </p:cBhvr>
                                      <p:to>
                                        <p:strVal val="visible"/>
                                      </p:to>
                                    </p:set>
                                    <p:anim calcmode="lin" valueType="num">
                                      <p:cBhvr>
                                        <p:cTn id="30" dur="1000" fill="hold"/>
                                        <p:tgtEl>
                                          <p:spTgt spid="976898"/>
                                        </p:tgtEl>
                                        <p:attrNameLst>
                                          <p:attrName>ppt_w</p:attrName>
                                        </p:attrNameLst>
                                      </p:cBhvr>
                                      <p:tavLst>
                                        <p:tav tm="0">
                                          <p:val>
                                            <p:fltVal val="0"/>
                                          </p:val>
                                        </p:tav>
                                        <p:tav tm="100000">
                                          <p:val>
                                            <p:strVal val="#ppt_w"/>
                                          </p:val>
                                        </p:tav>
                                      </p:tavLst>
                                    </p:anim>
                                    <p:anim calcmode="lin" valueType="num">
                                      <p:cBhvr>
                                        <p:cTn id="31" dur="1000" fill="hold"/>
                                        <p:tgtEl>
                                          <p:spTgt spid="976898"/>
                                        </p:tgtEl>
                                        <p:attrNameLst>
                                          <p:attrName>ppt_h</p:attrName>
                                        </p:attrNameLst>
                                      </p:cBhvr>
                                      <p:tavLst>
                                        <p:tav tm="0">
                                          <p:val>
                                            <p:fltVal val="0"/>
                                          </p:val>
                                        </p:tav>
                                        <p:tav tm="100000">
                                          <p:val>
                                            <p:strVal val="#ppt_h"/>
                                          </p:val>
                                        </p:tav>
                                      </p:tavLst>
                                    </p:anim>
                                    <p:anim calcmode="lin" valueType="num">
                                      <p:cBhvr>
                                        <p:cTn id="32" dur="1000" fill="hold"/>
                                        <p:tgtEl>
                                          <p:spTgt spid="976898"/>
                                        </p:tgtEl>
                                        <p:attrNameLst>
                                          <p:attrName>style.rotation</p:attrName>
                                        </p:attrNameLst>
                                      </p:cBhvr>
                                      <p:tavLst>
                                        <p:tav tm="0">
                                          <p:val>
                                            <p:fltVal val="90"/>
                                          </p:val>
                                        </p:tav>
                                        <p:tav tm="100000">
                                          <p:val>
                                            <p:fltVal val="0"/>
                                          </p:val>
                                        </p:tav>
                                      </p:tavLst>
                                    </p:anim>
                                    <p:animEffect transition="in" filter="fade">
                                      <p:cBhvr>
                                        <p:cTn id="33" dur="1000"/>
                                        <p:tgtEl>
                                          <p:spTgt spid="976898"/>
                                        </p:tgtEl>
                                      </p:cBhvr>
                                    </p:animEffect>
                                  </p:childTnLst>
                                </p:cTn>
                              </p:par>
                            </p:childTnLst>
                          </p:cTn>
                        </p:par>
                      </p:childTnLst>
                    </p:cTn>
                  </p:par>
                  <p:par>
                    <p:cTn id="34" fill="hold">
                      <p:stCondLst>
                        <p:cond delay="indefinite"/>
                      </p:stCondLst>
                      <p:childTnLst>
                        <p:par>
                          <p:cTn id="35" fill="hold">
                            <p:stCondLst>
                              <p:cond delay="0"/>
                            </p:stCondLst>
                            <p:childTnLst>
                              <p:par>
                                <p:cTn id="36" presetID="5" presetClass="entr" presetSubtype="10" fill="hold" grpId="0" nodeType="clickEffect">
                                  <p:stCondLst>
                                    <p:cond delay="0"/>
                                  </p:stCondLst>
                                  <p:childTnLst>
                                    <p:set>
                                      <p:cBhvr>
                                        <p:cTn id="37" dur="1" fill="hold">
                                          <p:stCondLst>
                                            <p:cond delay="0"/>
                                          </p:stCondLst>
                                        </p:cTn>
                                        <p:tgtEl>
                                          <p:spTgt spid="976903"/>
                                        </p:tgtEl>
                                        <p:attrNameLst>
                                          <p:attrName>style.visibility</p:attrName>
                                        </p:attrNameLst>
                                      </p:cBhvr>
                                      <p:to>
                                        <p:strVal val="visible"/>
                                      </p:to>
                                    </p:set>
                                    <p:animEffect transition="in" filter="checkerboard(across)">
                                      <p:cBhvr>
                                        <p:cTn id="38" dur="500"/>
                                        <p:tgtEl>
                                          <p:spTgt spid="9769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6903" grpId="0" animBg="1"/>
      <p:bldP spid="976905" grpId="0"/>
      <p:bldP spid="976906" grpId="0" build="p"/>
      <p:bldP spid="97690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78946" name="Group 2"/>
          <p:cNvGrpSpPr>
            <a:grpSpLocks/>
          </p:cNvGrpSpPr>
          <p:nvPr/>
        </p:nvGrpSpPr>
        <p:grpSpPr bwMode="auto">
          <a:xfrm>
            <a:off x="1828800" y="1600200"/>
            <a:ext cx="3505200" cy="1905000"/>
            <a:chOff x="1152" y="1008"/>
            <a:chExt cx="2208" cy="1200"/>
          </a:xfrm>
        </p:grpSpPr>
        <p:sp>
          <p:nvSpPr>
            <p:cNvPr id="978947" name="Text Box 3"/>
            <p:cNvSpPr txBox="1">
              <a:spLocks noChangeArrowheads="1"/>
            </p:cNvSpPr>
            <p:nvPr/>
          </p:nvSpPr>
          <p:spPr bwMode="auto">
            <a:xfrm>
              <a:off x="1344" y="1008"/>
              <a:ext cx="1680" cy="608"/>
            </a:xfrm>
            <a:prstGeom prst="rect">
              <a:avLst/>
            </a:prstGeom>
            <a:solidFill>
              <a:schemeClr val="accent1"/>
            </a:solidFill>
            <a:ln w="19050">
              <a:solidFill>
                <a:srgbClr val="3694F3"/>
              </a:solidFill>
              <a:miter lim="800000"/>
              <a:headEnd type="none" w="sm" len="sm"/>
              <a:tailEnd type="none" w="sm" len="sm"/>
            </a:ln>
            <a:effectLst/>
          </p:spPr>
          <p:txBody>
            <a:bodyPr>
              <a:spAutoFit/>
            </a:bodyPr>
            <a:lstStyle/>
            <a:p>
              <a:r>
                <a:rPr lang="en-US" sz="2800" b="1">
                  <a:solidFill>
                    <a:schemeClr val="bg1"/>
                  </a:solidFill>
                </a:rPr>
                <a:t>Is this your </a:t>
              </a:r>
            </a:p>
            <a:p>
              <a:r>
                <a:rPr lang="en-US" sz="2800" b="1">
                  <a:solidFill>
                    <a:schemeClr val="bg1"/>
                  </a:solidFill>
                </a:rPr>
                <a:t>Final Answer?</a:t>
              </a:r>
            </a:p>
          </p:txBody>
        </p:sp>
        <p:sp>
          <p:nvSpPr>
            <p:cNvPr id="978948" name="AutoShape 4">
              <a:hlinkClick r:id="" action="ppaction://noaction" highlightClick="1">
                <a:snd r:embed="rId4" name="laugh2.wav"/>
              </a:hlinkClick>
            </p:cNvPr>
            <p:cNvSpPr>
              <a:spLocks noChangeArrowheads="1"/>
            </p:cNvSpPr>
            <p:nvPr/>
          </p:nvSpPr>
          <p:spPr bwMode="auto">
            <a:xfrm>
              <a:off x="2304" y="1680"/>
              <a:ext cx="996" cy="463"/>
            </a:xfrm>
            <a:prstGeom prst="actionButtonBlank">
              <a:avLst/>
            </a:prstGeom>
            <a:noFill/>
            <a:ln w="12700">
              <a:noFill/>
              <a:miter lim="800000"/>
              <a:headEnd/>
              <a:tailEnd/>
            </a:ln>
            <a:effectLst/>
          </p:spPr>
          <p:txBody>
            <a:bodyPr wrap="none" anchor="ctr"/>
            <a:lstStyle/>
            <a:p>
              <a:endParaRPr lang="es-ES"/>
            </a:p>
          </p:txBody>
        </p:sp>
        <p:sp>
          <p:nvSpPr>
            <p:cNvPr id="978949" name="AutoShape 5"/>
            <p:cNvSpPr>
              <a:spLocks noChangeArrowheads="1"/>
            </p:cNvSpPr>
            <p:nvPr/>
          </p:nvSpPr>
          <p:spPr bwMode="auto">
            <a:xfrm>
              <a:off x="1152" y="1728"/>
              <a:ext cx="1056" cy="480"/>
            </a:xfrm>
            <a:prstGeom prst="roundRect">
              <a:avLst>
                <a:gd name="adj" fmla="val 16667"/>
              </a:avLst>
            </a:prstGeom>
            <a:solidFill>
              <a:schemeClr val="accent2"/>
            </a:solidFill>
            <a:ln w="12700">
              <a:solidFill>
                <a:schemeClr val="tx1"/>
              </a:solidFill>
              <a:round/>
              <a:headEnd type="none" w="sm" len="sm"/>
              <a:tailEnd type="none" w="sm" len="sm"/>
            </a:ln>
            <a:effectLst/>
          </p:spPr>
          <p:txBody>
            <a:bodyPr wrap="none" anchor="ctr"/>
            <a:lstStyle/>
            <a:p>
              <a:r>
                <a:rPr lang="en-US">
                  <a:solidFill>
                    <a:schemeClr val="bg1"/>
                  </a:solidFill>
                </a:rPr>
                <a:t>Yes</a:t>
              </a:r>
            </a:p>
          </p:txBody>
        </p:sp>
        <p:sp>
          <p:nvSpPr>
            <p:cNvPr id="978950" name="AutoShape 6"/>
            <p:cNvSpPr>
              <a:spLocks noChangeArrowheads="1"/>
            </p:cNvSpPr>
            <p:nvPr/>
          </p:nvSpPr>
          <p:spPr bwMode="auto">
            <a:xfrm>
              <a:off x="2304" y="1728"/>
              <a:ext cx="1056" cy="480"/>
            </a:xfrm>
            <a:prstGeom prst="roundRect">
              <a:avLst>
                <a:gd name="adj" fmla="val 16667"/>
              </a:avLst>
            </a:prstGeom>
            <a:solidFill>
              <a:schemeClr val="hlink"/>
            </a:solidFill>
            <a:ln w="12700">
              <a:solidFill>
                <a:schemeClr val="tx1"/>
              </a:solidFill>
              <a:round/>
              <a:headEnd type="none" w="sm" len="sm"/>
              <a:tailEnd type="none" w="sm" len="sm"/>
            </a:ln>
            <a:effectLst/>
          </p:spPr>
          <p:txBody>
            <a:bodyPr wrap="none" anchor="ctr"/>
            <a:lstStyle/>
            <a:p>
              <a:r>
                <a:rPr lang="en-US">
                  <a:solidFill>
                    <a:schemeClr val="bg1"/>
                  </a:solidFill>
                </a:rPr>
                <a:t>No</a:t>
              </a:r>
            </a:p>
          </p:txBody>
        </p:sp>
      </p:grpSp>
      <p:sp>
        <p:nvSpPr>
          <p:cNvPr id="978951" name="AutoShape 7" descr="Denim"/>
          <p:cNvSpPr>
            <a:spLocks noChangeArrowheads="1"/>
          </p:cNvSpPr>
          <p:nvPr/>
        </p:nvSpPr>
        <p:spPr bwMode="auto">
          <a:xfrm>
            <a:off x="457200" y="4648200"/>
            <a:ext cx="3962400" cy="609600"/>
          </a:xfrm>
          <a:prstGeom prst="hexagon">
            <a:avLst>
              <a:gd name="adj" fmla="val 38789"/>
              <a:gd name="vf" fmla="val 115470"/>
            </a:avLst>
          </a:prstGeom>
          <a:blipFill dpi="0" rotWithShape="1">
            <a:blip r:embed="rId5" cstate="print"/>
            <a:srcRect/>
            <a:tile tx="0" ty="0" sx="100000" sy="100000" flip="none" algn="tl"/>
          </a:blipFill>
          <a:ln w="57150">
            <a:solidFill>
              <a:schemeClr val="accent1"/>
            </a:solidFill>
            <a:miter lim="800000"/>
            <a:headEnd type="none" w="sm" len="sm"/>
            <a:tailEnd type="none" w="sm" len="sm"/>
          </a:ln>
          <a:effectLst/>
        </p:spPr>
        <p:txBody>
          <a:bodyPr wrap="none" anchor="ctr"/>
          <a:lstStyle/>
          <a:p>
            <a:endParaRPr lang="es-ES"/>
          </a:p>
        </p:txBody>
      </p:sp>
      <p:sp>
        <p:nvSpPr>
          <p:cNvPr id="978952" name="AutoShape 8">
            <a:hlinkClick r:id="" action="ppaction://noaction" highlightClick="1">
              <a:snd r:embed="rId4" name="laugh2.wav"/>
            </a:hlinkClick>
          </p:cNvPr>
          <p:cNvSpPr>
            <a:spLocks noChangeArrowheads="1"/>
          </p:cNvSpPr>
          <p:nvPr/>
        </p:nvSpPr>
        <p:spPr bwMode="auto">
          <a:xfrm>
            <a:off x="3657600" y="2743200"/>
            <a:ext cx="1676400" cy="719138"/>
          </a:xfrm>
          <a:prstGeom prst="actionButtonBlank">
            <a:avLst/>
          </a:prstGeom>
          <a:noFill/>
          <a:ln w="12700">
            <a:noFill/>
            <a:miter lim="800000"/>
            <a:headEnd/>
            <a:tailEnd/>
          </a:ln>
          <a:effectLst/>
        </p:spPr>
        <p:txBody>
          <a:bodyPr wrap="none" anchor="ctr"/>
          <a:lstStyle/>
          <a:p>
            <a:endParaRPr lang="es-ES"/>
          </a:p>
        </p:txBody>
      </p:sp>
      <p:sp>
        <p:nvSpPr>
          <p:cNvPr id="978953" name="Rectangle 9"/>
          <p:cNvSpPr>
            <a:spLocks noGrp="1" noChangeArrowheads="1"/>
          </p:cNvSpPr>
          <p:nvPr>
            <p:ph type="title"/>
          </p:nvPr>
        </p:nvSpPr>
        <p:spPr bwMode="auto">
          <a:xfrm>
            <a:off x="685800" y="533400"/>
            <a:ext cx="5029200" cy="1143000"/>
          </a:xfrm>
          <a:noFill/>
          <a:ln>
            <a:miter lim="800000"/>
            <a:headEnd/>
            <a:tailEnd/>
          </a:ln>
        </p:spPr>
        <p:txBody>
          <a:bodyPr vert="horz" wrap="square" lIns="91440" tIns="45720" rIns="91440" bIns="45720" numCol="1" anchor="t" anchorCtr="0" compatLnSpc="1">
            <a:prstTxWarp prst="textNoShape">
              <a:avLst/>
            </a:prstTxWarp>
          </a:bodyPr>
          <a:lstStyle/>
          <a:p>
            <a:pPr algn="ctr"/>
            <a:r>
              <a:rPr lang="en-US" sz="2600" b="1">
                <a:solidFill>
                  <a:srgbClr val="FFFF00"/>
                </a:solidFill>
              </a:rPr>
              <a:t>Question 5?</a:t>
            </a:r>
            <a:br>
              <a:rPr lang="en-US" sz="2600" b="1">
                <a:solidFill>
                  <a:srgbClr val="FFFF00"/>
                </a:solidFill>
              </a:rPr>
            </a:br>
            <a:endParaRPr lang="en-US" sz="2600" b="1">
              <a:solidFill>
                <a:srgbClr val="FFFF00"/>
              </a:solidFill>
            </a:endParaRPr>
          </a:p>
        </p:txBody>
      </p:sp>
      <p:sp>
        <p:nvSpPr>
          <p:cNvPr id="978954" name="Rectangle 10"/>
          <p:cNvSpPr>
            <a:spLocks noGrp="1" noChangeArrowheads="1"/>
          </p:cNvSpPr>
          <p:nvPr>
            <p:ph type="body" sz="half" idx="1"/>
          </p:nvPr>
        </p:nvSpPr>
        <p:spPr bwMode="auto">
          <a:xfrm>
            <a:off x="1219200" y="4038600"/>
            <a:ext cx="3048000" cy="1066800"/>
          </a:xfrm>
          <a:noFill/>
          <a:ln>
            <a:miter lim="800000"/>
            <a:headEnd/>
            <a:tailEnd/>
          </a:ln>
        </p:spPr>
        <p:txBody>
          <a:bodyPr vert="horz" wrap="square" lIns="91440" tIns="45720" rIns="91440" bIns="45720" numCol="1" anchor="t" anchorCtr="0" compatLnSpc="1">
            <a:prstTxWarp prst="textNoShape">
              <a:avLst/>
            </a:prstTxWarp>
          </a:bodyPr>
          <a:lstStyle/>
          <a:p>
            <a:pPr>
              <a:lnSpc>
                <a:spcPct val="90000"/>
              </a:lnSpc>
              <a:buFontTx/>
              <a:buNone/>
              <a:tabLst>
                <a:tab pos="4511675" algn="l"/>
              </a:tabLst>
            </a:pPr>
            <a:r>
              <a:rPr lang="en-US" sz="2400" b="1">
                <a:solidFill>
                  <a:schemeClr val="bg1"/>
                </a:solidFill>
              </a:rPr>
              <a:t>Wrong Answer</a:t>
            </a:r>
          </a:p>
          <a:p>
            <a:pPr>
              <a:lnSpc>
                <a:spcPct val="90000"/>
              </a:lnSpc>
              <a:buFontTx/>
              <a:buNone/>
              <a:tabLst>
                <a:tab pos="4511675" algn="l"/>
              </a:tabLst>
            </a:pPr>
            <a:endParaRPr lang="en-US" sz="1400" b="1">
              <a:solidFill>
                <a:schemeClr val="bg1"/>
              </a:solidFill>
            </a:endParaRPr>
          </a:p>
          <a:p>
            <a:pPr>
              <a:lnSpc>
                <a:spcPct val="90000"/>
              </a:lnSpc>
              <a:buFontTx/>
              <a:buNone/>
              <a:tabLst>
                <a:tab pos="4511675" algn="l"/>
              </a:tabLst>
            </a:pPr>
            <a:r>
              <a:rPr lang="en-US" sz="2400" b="1">
                <a:solidFill>
                  <a:schemeClr val="bg1"/>
                </a:solidFill>
              </a:rPr>
              <a:t>Correct Answer</a:t>
            </a:r>
          </a:p>
        </p:txBody>
      </p:sp>
      <p:sp>
        <p:nvSpPr>
          <p:cNvPr id="978955" name="Rectangle 11"/>
          <p:cNvSpPr>
            <a:spLocks noGrp="1" noChangeArrowheads="1"/>
          </p:cNvSpPr>
          <p:nvPr>
            <p:ph type="body" sz="half" idx="2"/>
          </p:nvPr>
        </p:nvSpPr>
        <p:spPr bwMode="auto">
          <a:xfrm>
            <a:off x="5486400" y="4038600"/>
            <a:ext cx="4038600" cy="1295400"/>
          </a:xfrm>
          <a:noFill/>
          <a:ln>
            <a:miter lim="800000"/>
            <a:headEnd/>
            <a:tailEnd/>
          </a:ln>
        </p:spPr>
        <p:txBody>
          <a:bodyPr vert="horz" wrap="square" lIns="91440" tIns="45720" rIns="91440" bIns="45720" numCol="1" anchor="t" anchorCtr="0" compatLnSpc="1">
            <a:prstTxWarp prst="textNoShape">
              <a:avLst/>
            </a:prstTxWarp>
          </a:bodyPr>
          <a:lstStyle/>
          <a:p>
            <a:pPr>
              <a:buFontTx/>
              <a:buNone/>
            </a:pPr>
            <a:r>
              <a:rPr lang="en-US" sz="2400" b="1">
                <a:solidFill>
                  <a:schemeClr val="bg1"/>
                </a:solidFill>
              </a:rPr>
              <a:t>Wrong Answer</a:t>
            </a:r>
          </a:p>
          <a:p>
            <a:pPr>
              <a:buFontTx/>
              <a:buNone/>
            </a:pPr>
            <a:endParaRPr lang="en-US" sz="1000" b="1">
              <a:solidFill>
                <a:schemeClr val="bg1"/>
              </a:solidFill>
            </a:endParaRPr>
          </a:p>
          <a:p>
            <a:pPr>
              <a:buFontTx/>
              <a:buNone/>
            </a:pPr>
            <a:r>
              <a:rPr lang="en-US" sz="2400" b="1">
                <a:solidFill>
                  <a:schemeClr val="bg1"/>
                </a:solidFill>
              </a:rPr>
              <a:t>Wrong Answer</a:t>
            </a:r>
          </a:p>
          <a:p>
            <a:pPr>
              <a:buFontTx/>
              <a:buNone/>
            </a:pPr>
            <a:endParaRPr lang="en-US" sz="1600"/>
          </a:p>
        </p:txBody>
      </p:sp>
      <p:sp>
        <p:nvSpPr>
          <p:cNvPr id="978957" name="Rectangle 13"/>
          <p:cNvSpPr>
            <a:spLocks noChangeArrowheads="1"/>
          </p:cNvSpPr>
          <p:nvPr/>
        </p:nvSpPr>
        <p:spPr bwMode="auto">
          <a:xfrm>
            <a:off x="7010400" y="2438400"/>
            <a:ext cx="1219200" cy="381000"/>
          </a:xfrm>
          <a:prstGeom prst="rect">
            <a:avLst/>
          </a:prstGeom>
          <a:solidFill>
            <a:schemeClr val="tx1"/>
          </a:solidFill>
          <a:ln w="12700">
            <a:solidFill>
              <a:schemeClr val="tx1"/>
            </a:solidFill>
            <a:miter lim="800000"/>
            <a:headEnd type="none" w="sm" len="sm"/>
            <a:tailEnd type="none" w="sm" len="sm"/>
          </a:ln>
          <a:effectLst/>
        </p:spPr>
        <p:txBody>
          <a:bodyPr wrap="none" anchor="ctr"/>
          <a:lstStyle/>
          <a:p>
            <a:r>
              <a:rPr lang="en-US" sz="2000" b="1">
                <a:solidFill>
                  <a:srgbClr val="FFFF00"/>
                </a:solidFill>
                <a:latin typeface="Franklin Gothic Medium Cond" pitchFamily="34" charset="0"/>
              </a:rPr>
              <a:t>$1000</a:t>
            </a:r>
          </a:p>
        </p:txBody>
      </p:sp>
    </p:spTree>
  </p:cSld>
  <p:clrMapOvr>
    <a:masterClrMapping/>
  </p:clrMapOvr>
  <p:transition>
    <p:sndAc>
      <p:stSnd>
        <p:snd r:embed="rId3" name="regentr.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978953"/>
                                        </p:tgtEl>
                                        <p:attrNameLst>
                                          <p:attrName>style.visibility</p:attrName>
                                        </p:attrNameLst>
                                      </p:cBhvr>
                                      <p:to>
                                        <p:strVal val="visible"/>
                                      </p:to>
                                    </p:set>
                                    <p:anim calcmode="lin" valueType="num">
                                      <p:cBhvr>
                                        <p:cTn id="7" dur="1000" fill="hold"/>
                                        <p:tgtEl>
                                          <p:spTgt spid="978953"/>
                                        </p:tgtEl>
                                        <p:attrNameLst>
                                          <p:attrName>ppt_x</p:attrName>
                                        </p:attrNameLst>
                                      </p:cBhvr>
                                      <p:tavLst>
                                        <p:tav tm="0">
                                          <p:val>
                                            <p:strVal val="#ppt_x-.2"/>
                                          </p:val>
                                        </p:tav>
                                        <p:tav tm="100000">
                                          <p:val>
                                            <p:strVal val="#ppt_x"/>
                                          </p:val>
                                        </p:tav>
                                      </p:tavLst>
                                    </p:anim>
                                    <p:anim calcmode="lin" valueType="num">
                                      <p:cBhvr>
                                        <p:cTn id="8" dur="1000" fill="hold"/>
                                        <p:tgtEl>
                                          <p:spTgt spid="978953"/>
                                        </p:tgtEl>
                                        <p:attrNameLst>
                                          <p:attrName>ppt_y</p:attrName>
                                        </p:attrNameLst>
                                      </p:cBhvr>
                                      <p:tavLst>
                                        <p:tav tm="0">
                                          <p:val>
                                            <p:strVal val="#ppt_y"/>
                                          </p:val>
                                        </p:tav>
                                        <p:tav tm="100000">
                                          <p:val>
                                            <p:strVal val="#ppt_y"/>
                                          </p:val>
                                        </p:tav>
                                      </p:tavLst>
                                    </p:anim>
                                    <p:animEffect transition="in" filter="wipe(right)" prLst="gradientSize: 0.1">
                                      <p:cBhvr>
                                        <p:cTn id="9" dur="1000"/>
                                        <p:tgtEl>
                                          <p:spTgt spid="978953"/>
                                        </p:tgtEl>
                                      </p:cBhvr>
                                    </p:animEffect>
                                  </p:childTnLst>
                                </p:cTn>
                              </p:par>
                              <p:par>
                                <p:cTn id="10" presetID="17" presetClass="entr" presetSubtype="10" fill="hold" grpId="0" nodeType="withEffect">
                                  <p:stCondLst>
                                    <p:cond delay="1000"/>
                                  </p:stCondLst>
                                  <p:childTnLst>
                                    <p:set>
                                      <p:cBhvr>
                                        <p:cTn id="11" dur="1" fill="hold">
                                          <p:stCondLst>
                                            <p:cond delay="0"/>
                                          </p:stCondLst>
                                        </p:cTn>
                                        <p:tgtEl>
                                          <p:spTgt spid="978954">
                                            <p:txEl>
                                              <p:pRg st="0" end="0"/>
                                            </p:txEl>
                                          </p:spTgt>
                                        </p:tgtEl>
                                        <p:attrNameLst>
                                          <p:attrName>style.visibility</p:attrName>
                                        </p:attrNameLst>
                                      </p:cBhvr>
                                      <p:to>
                                        <p:strVal val="visible"/>
                                      </p:to>
                                    </p:set>
                                    <p:anim calcmode="lin" valueType="num">
                                      <p:cBhvr>
                                        <p:cTn id="12" dur="500" fill="hold"/>
                                        <p:tgtEl>
                                          <p:spTgt spid="978954">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978954">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grpId="0" nodeType="clickEffect">
                                  <p:stCondLst>
                                    <p:cond delay="0"/>
                                  </p:stCondLst>
                                  <p:childTnLst>
                                    <p:set>
                                      <p:cBhvr>
                                        <p:cTn id="17" dur="1" fill="hold">
                                          <p:stCondLst>
                                            <p:cond delay="0"/>
                                          </p:stCondLst>
                                        </p:cTn>
                                        <p:tgtEl>
                                          <p:spTgt spid="978954">
                                            <p:txEl>
                                              <p:pRg st="2" end="2"/>
                                            </p:txEl>
                                          </p:spTgt>
                                        </p:tgtEl>
                                        <p:attrNameLst>
                                          <p:attrName>style.visibility</p:attrName>
                                        </p:attrNameLst>
                                      </p:cBhvr>
                                      <p:to>
                                        <p:strVal val="visible"/>
                                      </p:to>
                                    </p:set>
                                    <p:anim calcmode="lin" valueType="num">
                                      <p:cBhvr>
                                        <p:cTn id="18" dur="500" fill="hold"/>
                                        <p:tgtEl>
                                          <p:spTgt spid="978954">
                                            <p:txEl>
                                              <p:pRg st="2" end="2"/>
                                            </p:txEl>
                                          </p:spTgt>
                                        </p:tgtEl>
                                        <p:attrNameLst>
                                          <p:attrName>ppt_w</p:attrName>
                                        </p:attrNameLst>
                                      </p:cBhvr>
                                      <p:tavLst>
                                        <p:tav tm="0">
                                          <p:val>
                                            <p:fltVal val="0"/>
                                          </p:val>
                                        </p:tav>
                                        <p:tav tm="100000">
                                          <p:val>
                                            <p:strVal val="#ppt_w"/>
                                          </p:val>
                                        </p:tav>
                                      </p:tavLst>
                                    </p:anim>
                                    <p:anim calcmode="lin" valueType="num">
                                      <p:cBhvr>
                                        <p:cTn id="19" dur="500" fill="hold"/>
                                        <p:tgtEl>
                                          <p:spTgt spid="978954">
                                            <p:txEl>
                                              <p:pRg st="2" end="2"/>
                                            </p:txEl>
                                          </p:spTgt>
                                        </p:tgtEl>
                                        <p:attrNameLst>
                                          <p:attrName>ppt_h</p:attrName>
                                        </p:attrNameLst>
                                      </p:cBhvr>
                                      <p:tavLst>
                                        <p:tav tm="0">
                                          <p:val>
                                            <p:strVal val="#ppt_h"/>
                                          </p:val>
                                        </p:tav>
                                        <p:tav tm="100000">
                                          <p:val>
                                            <p:strVal val="#ppt_h"/>
                                          </p:val>
                                        </p:tav>
                                      </p:tavLst>
                                    </p:anim>
                                  </p:childTnLst>
                                </p:cTn>
                              </p:par>
                              <p:par>
                                <p:cTn id="20" presetID="17" presetClass="entr" presetSubtype="10" fill="hold" grpId="0" nodeType="withEffect">
                                  <p:stCondLst>
                                    <p:cond delay="1500"/>
                                  </p:stCondLst>
                                  <p:childTnLst>
                                    <p:set>
                                      <p:cBhvr>
                                        <p:cTn id="21" dur="1" fill="hold">
                                          <p:stCondLst>
                                            <p:cond delay="0"/>
                                          </p:stCondLst>
                                        </p:cTn>
                                        <p:tgtEl>
                                          <p:spTgt spid="978955">
                                            <p:txEl>
                                              <p:pRg st="0" end="0"/>
                                            </p:txEl>
                                          </p:spTgt>
                                        </p:tgtEl>
                                        <p:attrNameLst>
                                          <p:attrName>style.visibility</p:attrName>
                                        </p:attrNameLst>
                                      </p:cBhvr>
                                      <p:to>
                                        <p:strVal val="visible"/>
                                      </p:to>
                                    </p:set>
                                    <p:anim calcmode="lin" valueType="num">
                                      <p:cBhvr>
                                        <p:cTn id="22" dur="500" fill="hold"/>
                                        <p:tgtEl>
                                          <p:spTgt spid="978955">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97895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17" presetClass="entr" presetSubtype="10" fill="hold" grpId="0" nodeType="clickEffect">
                                  <p:stCondLst>
                                    <p:cond delay="0"/>
                                  </p:stCondLst>
                                  <p:childTnLst>
                                    <p:set>
                                      <p:cBhvr>
                                        <p:cTn id="27" dur="1" fill="hold">
                                          <p:stCondLst>
                                            <p:cond delay="0"/>
                                          </p:stCondLst>
                                        </p:cTn>
                                        <p:tgtEl>
                                          <p:spTgt spid="978955">
                                            <p:txEl>
                                              <p:pRg st="2" end="2"/>
                                            </p:txEl>
                                          </p:spTgt>
                                        </p:tgtEl>
                                        <p:attrNameLst>
                                          <p:attrName>style.visibility</p:attrName>
                                        </p:attrNameLst>
                                      </p:cBhvr>
                                      <p:to>
                                        <p:strVal val="visible"/>
                                      </p:to>
                                    </p:set>
                                    <p:anim calcmode="lin" valueType="num">
                                      <p:cBhvr>
                                        <p:cTn id="28" dur="500" fill="hold"/>
                                        <p:tgtEl>
                                          <p:spTgt spid="978955">
                                            <p:txEl>
                                              <p:pRg st="2" end="2"/>
                                            </p:txEl>
                                          </p:spTgt>
                                        </p:tgtEl>
                                        <p:attrNameLst>
                                          <p:attrName>ppt_w</p:attrName>
                                        </p:attrNameLst>
                                      </p:cBhvr>
                                      <p:tavLst>
                                        <p:tav tm="0">
                                          <p:val>
                                            <p:fltVal val="0"/>
                                          </p:val>
                                        </p:tav>
                                        <p:tav tm="100000">
                                          <p:val>
                                            <p:strVal val="#ppt_w"/>
                                          </p:val>
                                        </p:tav>
                                      </p:tavLst>
                                    </p:anim>
                                    <p:anim calcmode="lin" valueType="num">
                                      <p:cBhvr>
                                        <p:cTn id="29" dur="500" fill="hold"/>
                                        <p:tgtEl>
                                          <p:spTgt spid="978955">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31" presetClass="entr" presetSubtype="0" fill="hold" nodeType="clickEffect">
                                  <p:stCondLst>
                                    <p:cond delay="0"/>
                                  </p:stCondLst>
                                  <p:iterate type="lt">
                                    <p:tmPct val="5000"/>
                                  </p:iterate>
                                  <p:childTnLst>
                                    <p:set>
                                      <p:cBhvr>
                                        <p:cTn id="33" dur="1" fill="hold">
                                          <p:stCondLst>
                                            <p:cond delay="0"/>
                                          </p:stCondLst>
                                        </p:cTn>
                                        <p:tgtEl>
                                          <p:spTgt spid="978946"/>
                                        </p:tgtEl>
                                        <p:attrNameLst>
                                          <p:attrName>style.visibility</p:attrName>
                                        </p:attrNameLst>
                                      </p:cBhvr>
                                      <p:to>
                                        <p:strVal val="visible"/>
                                      </p:to>
                                    </p:set>
                                    <p:anim calcmode="lin" valueType="num">
                                      <p:cBhvr>
                                        <p:cTn id="34" dur="1000" fill="hold"/>
                                        <p:tgtEl>
                                          <p:spTgt spid="978946"/>
                                        </p:tgtEl>
                                        <p:attrNameLst>
                                          <p:attrName>ppt_w</p:attrName>
                                        </p:attrNameLst>
                                      </p:cBhvr>
                                      <p:tavLst>
                                        <p:tav tm="0">
                                          <p:val>
                                            <p:fltVal val="0"/>
                                          </p:val>
                                        </p:tav>
                                        <p:tav tm="100000">
                                          <p:val>
                                            <p:strVal val="#ppt_w"/>
                                          </p:val>
                                        </p:tav>
                                      </p:tavLst>
                                    </p:anim>
                                    <p:anim calcmode="lin" valueType="num">
                                      <p:cBhvr>
                                        <p:cTn id="35" dur="1000" fill="hold"/>
                                        <p:tgtEl>
                                          <p:spTgt spid="978946"/>
                                        </p:tgtEl>
                                        <p:attrNameLst>
                                          <p:attrName>ppt_h</p:attrName>
                                        </p:attrNameLst>
                                      </p:cBhvr>
                                      <p:tavLst>
                                        <p:tav tm="0">
                                          <p:val>
                                            <p:fltVal val="0"/>
                                          </p:val>
                                        </p:tav>
                                        <p:tav tm="100000">
                                          <p:val>
                                            <p:strVal val="#ppt_h"/>
                                          </p:val>
                                        </p:tav>
                                      </p:tavLst>
                                    </p:anim>
                                    <p:anim calcmode="lin" valueType="num">
                                      <p:cBhvr>
                                        <p:cTn id="36" dur="1000" fill="hold"/>
                                        <p:tgtEl>
                                          <p:spTgt spid="978946"/>
                                        </p:tgtEl>
                                        <p:attrNameLst>
                                          <p:attrName>style.rotation</p:attrName>
                                        </p:attrNameLst>
                                      </p:cBhvr>
                                      <p:tavLst>
                                        <p:tav tm="0">
                                          <p:val>
                                            <p:fltVal val="90"/>
                                          </p:val>
                                        </p:tav>
                                        <p:tav tm="100000">
                                          <p:val>
                                            <p:fltVal val="0"/>
                                          </p:val>
                                        </p:tav>
                                      </p:tavLst>
                                    </p:anim>
                                    <p:animEffect transition="in" filter="fade">
                                      <p:cBhvr>
                                        <p:cTn id="37" dur="1000"/>
                                        <p:tgtEl>
                                          <p:spTgt spid="978946"/>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978951"/>
                                        </p:tgtEl>
                                        <p:attrNameLst>
                                          <p:attrName>style.visibility</p:attrName>
                                        </p:attrNameLst>
                                      </p:cBhvr>
                                      <p:to>
                                        <p:strVal val="visible"/>
                                      </p:to>
                                    </p:set>
                                    <p:animEffect transition="in" filter="checkerboard(across)">
                                      <p:cBhvr>
                                        <p:cTn id="42" dur="500"/>
                                        <p:tgtEl>
                                          <p:spTgt spid="9789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8951" grpId="0" animBg="1"/>
      <p:bldP spid="978953" grpId="0"/>
      <p:bldP spid="978954" grpId="0" build="p"/>
      <p:bldP spid="97895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80994" name="Group 2"/>
          <p:cNvGrpSpPr>
            <a:grpSpLocks/>
          </p:cNvGrpSpPr>
          <p:nvPr/>
        </p:nvGrpSpPr>
        <p:grpSpPr bwMode="auto">
          <a:xfrm>
            <a:off x="1828800" y="1600200"/>
            <a:ext cx="3505200" cy="1905000"/>
            <a:chOff x="1152" y="1008"/>
            <a:chExt cx="2208" cy="1200"/>
          </a:xfrm>
        </p:grpSpPr>
        <p:sp>
          <p:nvSpPr>
            <p:cNvPr id="980995" name="Text Box 3"/>
            <p:cNvSpPr txBox="1">
              <a:spLocks noChangeArrowheads="1"/>
            </p:cNvSpPr>
            <p:nvPr/>
          </p:nvSpPr>
          <p:spPr bwMode="auto">
            <a:xfrm>
              <a:off x="1344" y="1008"/>
              <a:ext cx="1680" cy="608"/>
            </a:xfrm>
            <a:prstGeom prst="rect">
              <a:avLst/>
            </a:prstGeom>
            <a:solidFill>
              <a:schemeClr val="accent1"/>
            </a:solidFill>
            <a:ln w="19050">
              <a:solidFill>
                <a:srgbClr val="3694F3"/>
              </a:solidFill>
              <a:miter lim="800000"/>
              <a:headEnd type="none" w="sm" len="sm"/>
              <a:tailEnd type="none" w="sm" len="sm"/>
            </a:ln>
            <a:effectLst/>
          </p:spPr>
          <p:txBody>
            <a:bodyPr>
              <a:spAutoFit/>
            </a:bodyPr>
            <a:lstStyle/>
            <a:p>
              <a:r>
                <a:rPr lang="en-US" sz="2800" b="1">
                  <a:solidFill>
                    <a:schemeClr val="bg1"/>
                  </a:solidFill>
                </a:rPr>
                <a:t>Is this your </a:t>
              </a:r>
            </a:p>
            <a:p>
              <a:r>
                <a:rPr lang="en-US" sz="2800" b="1">
                  <a:solidFill>
                    <a:schemeClr val="bg1"/>
                  </a:solidFill>
                </a:rPr>
                <a:t>Final Answer?</a:t>
              </a:r>
            </a:p>
          </p:txBody>
        </p:sp>
        <p:sp>
          <p:nvSpPr>
            <p:cNvPr id="980996" name="AutoShape 4">
              <a:hlinkClick r:id="" action="ppaction://noaction" highlightClick="1">
                <a:snd r:embed="rId4" name="laugh2.wav"/>
              </a:hlinkClick>
            </p:cNvPr>
            <p:cNvSpPr>
              <a:spLocks noChangeArrowheads="1"/>
            </p:cNvSpPr>
            <p:nvPr/>
          </p:nvSpPr>
          <p:spPr bwMode="auto">
            <a:xfrm>
              <a:off x="2304" y="1680"/>
              <a:ext cx="996" cy="463"/>
            </a:xfrm>
            <a:prstGeom prst="actionButtonBlank">
              <a:avLst/>
            </a:prstGeom>
            <a:noFill/>
            <a:ln w="12700">
              <a:noFill/>
              <a:miter lim="800000"/>
              <a:headEnd/>
              <a:tailEnd/>
            </a:ln>
            <a:effectLst/>
          </p:spPr>
          <p:txBody>
            <a:bodyPr wrap="none" anchor="ctr"/>
            <a:lstStyle/>
            <a:p>
              <a:endParaRPr lang="es-ES"/>
            </a:p>
          </p:txBody>
        </p:sp>
        <p:sp>
          <p:nvSpPr>
            <p:cNvPr id="980997" name="AutoShape 5"/>
            <p:cNvSpPr>
              <a:spLocks noChangeArrowheads="1"/>
            </p:cNvSpPr>
            <p:nvPr/>
          </p:nvSpPr>
          <p:spPr bwMode="auto">
            <a:xfrm>
              <a:off x="1152" y="1728"/>
              <a:ext cx="1056" cy="480"/>
            </a:xfrm>
            <a:prstGeom prst="roundRect">
              <a:avLst>
                <a:gd name="adj" fmla="val 16667"/>
              </a:avLst>
            </a:prstGeom>
            <a:solidFill>
              <a:schemeClr val="accent2"/>
            </a:solidFill>
            <a:ln w="12700">
              <a:solidFill>
                <a:schemeClr val="tx1"/>
              </a:solidFill>
              <a:round/>
              <a:headEnd type="none" w="sm" len="sm"/>
              <a:tailEnd type="none" w="sm" len="sm"/>
            </a:ln>
            <a:effectLst/>
          </p:spPr>
          <p:txBody>
            <a:bodyPr wrap="none" anchor="ctr"/>
            <a:lstStyle/>
            <a:p>
              <a:r>
                <a:rPr lang="en-US">
                  <a:solidFill>
                    <a:schemeClr val="bg1"/>
                  </a:solidFill>
                </a:rPr>
                <a:t>Yes</a:t>
              </a:r>
            </a:p>
          </p:txBody>
        </p:sp>
        <p:sp>
          <p:nvSpPr>
            <p:cNvPr id="980998" name="AutoShape 6"/>
            <p:cNvSpPr>
              <a:spLocks noChangeArrowheads="1"/>
            </p:cNvSpPr>
            <p:nvPr/>
          </p:nvSpPr>
          <p:spPr bwMode="auto">
            <a:xfrm>
              <a:off x="2304" y="1728"/>
              <a:ext cx="1056" cy="480"/>
            </a:xfrm>
            <a:prstGeom prst="roundRect">
              <a:avLst>
                <a:gd name="adj" fmla="val 16667"/>
              </a:avLst>
            </a:prstGeom>
            <a:solidFill>
              <a:schemeClr val="hlink"/>
            </a:solidFill>
            <a:ln w="12700">
              <a:solidFill>
                <a:schemeClr val="tx1"/>
              </a:solidFill>
              <a:round/>
              <a:headEnd type="none" w="sm" len="sm"/>
              <a:tailEnd type="none" w="sm" len="sm"/>
            </a:ln>
            <a:effectLst/>
          </p:spPr>
          <p:txBody>
            <a:bodyPr wrap="none" anchor="ctr"/>
            <a:lstStyle/>
            <a:p>
              <a:r>
                <a:rPr lang="en-US">
                  <a:solidFill>
                    <a:schemeClr val="bg1"/>
                  </a:solidFill>
                </a:rPr>
                <a:t>No</a:t>
              </a:r>
            </a:p>
          </p:txBody>
        </p:sp>
      </p:grpSp>
      <p:sp>
        <p:nvSpPr>
          <p:cNvPr id="980999" name="AutoShape 7" descr="Denim"/>
          <p:cNvSpPr>
            <a:spLocks noChangeArrowheads="1"/>
          </p:cNvSpPr>
          <p:nvPr/>
        </p:nvSpPr>
        <p:spPr bwMode="auto">
          <a:xfrm>
            <a:off x="4800600" y="4648200"/>
            <a:ext cx="3962400" cy="609600"/>
          </a:xfrm>
          <a:prstGeom prst="hexagon">
            <a:avLst>
              <a:gd name="adj" fmla="val 38789"/>
              <a:gd name="vf" fmla="val 115470"/>
            </a:avLst>
          </a:prstGeom>
          <a:blipFill dpi="0" rotWithShape="1">
            <a:blip r:embed="rId5" cstate="print"/>
            <a:srcRect/>
            <a:tile tx="0" ty="0" sx="100000" sy="100000" flip="none" algn="tl"/>
          </a:blipFill>
          <a:ln w="57150">
            <a:solidFill>
              <a:schemeClr val="accent1"/>
            </a:solidFill>
            <a:miter lim="800000"/>
            <a:headEnd type="none" w="sm" len="sm"/>
            <a:tailEnd type="none" w="sm" len="sm"/>
          </a:ln>
          <a:effectLst/>
        </p:spPr>
        <p:txBody>
          <a:bodyPr wrap="none" anchor="ctr"/>
          <a:lstStyle/>
          <a:p>
            <a:endParaRPr lang="es-ES"/>
          </a:p>
        </p:txBody>
      </p:sp>
      <p:sp>
        <p:nvSpPr>
          <p:cNvPr id="981000" name="AutoShape 8">
            <a:hlinkClick r:id="" action="ppaction://noaction" highlightClick="1">
              <a:snd r:embed="rId4" name="laugh2.wav"/>
            </a:hlinkClick>
          </p:cNvPr>
          <p:cNvSpPr>
            <a:spLocks noChangeArrowheads="1"/>
          </p:cNvSpPr>
          <p:nvPr/>
        </p:nvSpPr>
        <p:spPr bwMode="auto">
          <a:xfrm>
            <a:off x="3657600" y="2743200"/>
            <a:ext cx="1676400" cy="719138"/>
          </a:xfrm>
          <a:prstGeom prst="actionButtonBlank">
            <a:avLst/>
          </a:prstGeom>
          <a:noFill/>
          <a:ln w="12700">
            <a:noFill/>
            <a:miter lim="800000"/>
            <a:headEnd/>
            <a:tailEnd/>
          </a:ln>
          <a:effectLst/>
        </p:spPr>
        <p:txBody>
          <a:bodyPr wrap="none" anchor="ctr"/>
          <a:lstStyle/>
          <a:p>
            <a:endParaRPr lang="es-ES"/>
          </a:p>
        </p:txBody>
      </p:sp>
      <p:sp>
        <p:nvSpPr>
          <p:cNvPr id="981001" name="Rectangle 9"/>
          <p:cNvSpPr>
            <a:spLocks noGrp="1" noChangeArrowheads="1"/>
          </p:cNvSpPr>
          <p:nvPr>
            <p:ph type="title"/>
          </p:nvPr>
        </p:nvSpPr>
        <p:spPr bwMode="auto">
          <a:xfrm>
            <a:off x="685800" y="533400"/>
            <a:ext cx="5029200" cy="1143000"/>
          </a:xfrm>
          <a:noFill/>
          <a:ln>
            <a:miter lim="800000"/>
            <a:headEnd/>
            <a:tailEnd/>
          </a:ln>
        </p:spPr>
        <p:txBody>
          <a:bodyPr vert="horz" wrap="square" lIns="91440" tIns="45720" rIns="91440" bIns="45720" numCol="1" anchor="t" anchorCtr="0" compatLnSpc="1">
            <a:prstTxWarp prst="textNoShape">
              <a:avLst/>
            </a:prstTxWarp>
          </a:bodyPr>
          <a:lstStyle/>
          <a:p>
            <a:pPr algn="ctr"/>
            <a:r>
              <a:rPr lang="en-US" sz="2600" b="1">
                <a:solidFill>
                  <a:srgbClr val="FFFF00"/>
                </a:solidFill>
              </a:rPr>
              <a:t>Question 6?</a:t>
            </a:r>
            <a:br>
              <a:rPr lang="en-US" sz="2600" b="1">
                <a:solidFill>
                  <a:srgbClr val="FFFF00"/>
                </a:solidFill>
              </a:rPr>
            </a:br>
            <a:endParaRPr lang="en-US" sz="2600" b="1">
              <a:solidFill>
                <a:srgbClr val="FFFF00"/>
              </a:solidFill>
            </a:endParaRPr>
          </a:p>
        </p:txBody>
      </p:sp>
      <p:sp>
        <p:nvSpPr>
          <p:cNvPr id="981002" name="Rectangle 10"/>
          <p:cNvSpPr>
            <a:spLocks noGrp="1" noChangeArrowheads="1"/>
          </p:cNvSpPr>
          <p:nvPr>
            <p:ph type="body" sz="half" idx="1"/>
          </p:nvPr>
        </p:nvSpPr>
        <p:spPr bwMode="auto">
          <a:xfrm>
            <a:off x="1219200" y="4038600"/>
            <a:ext cx="3048000" cy="1066800"/>
          </a:xfrm>
          <a:noFill/>
          <a:ln>
            <a:miter lim="800000"/>
            <a:headEnd/>
            <a:tailEnd/>
          </a:ln>
        </p:spPr>
        <p:txBody>
          <a:bodyPr vert="horz" wrap="square" lIns="91440" tIns="45720" rIns="91440" bIns="45720" numCol="1" anchor="t" anchorCtr="0" compatLnSpc="1">
            <a:prstTxWarp prst="textNoShape">
              <a:avLst/>
            </a:prstTxWarp>
          </a:bodyPr>
          <a:lstStyle/>
          <a:p>
            <a:pPr>
              <a:lnSpc>
                <a:spcPct val="90000"/>
              </a:lnSpc>
              <a:buFontTx/>
              <a:buNone/>
              <a:tabLst>
                <a:tab pos="4511675" algn="l"/>
              </a:tabLst>
            </a:pPr>
            <a:r>
              <a:rPr lang="en-US" sz="2400" b="1">
                <a:solidFill>
                  <a:schemeClr val="bg1"/>
                </a:solidFill>
              </a:rPr>
              <a:t>Wrong</a:t>
            </a:r>
          </a:p>
          <a:p>
            <a:pPr>
              <a:lnSpc>
                <a:spcPct val="90000"/>
              </a:lnSpc>
              <a:buFontTx/>
              <a:buNone/>
              <a:tabLst>
                <a:tab pos="4511675" algn="l"/>
              </a:tabLst>
            </a:pPr>
            <a:endParaRPr lang="en-US" sz="1400" b="1">
              <a:solidFill>
                <a:schemeClr val="bg1"/>
              </a:solidFill>
            </a:endParaRPr>
          </a:p>
          <a:p>
            <a:pPr>
              <a:lnSpc>
                <a:spcPct val="90000"/>
              </a:lnSpc>
              <a:buFontTx/>
              <a:buNone/>
              <a:tabLst>
                <a:tab pos="4511675" algn="l"/>
              </a:tabLst>
            </a:pPr>
            <a:r>
              <a:rPr lang="en-US" sz="2400" b="1">
                <a:solidFill>
                  <a:schemeClr val="bg1"/>
                </a:solidFill>
              </a:rPr>
              <a:t>Wrong Answer</a:t>
            </a:r>
          </a:p>
        </p:txBody>
      </p:sp>
      <p:sp>
        <p:nvSpPr>
          <p:cNvPr id="981003" name="Rectangle 11"/>
          <p:cNvSpPr>
            <a:spLocks noGrp="1" noChangeArrowheads="1"/>
          </p:cNvSpPr>
          <p:nvPr>
            <p:ph type="body" sz="half" idx="2"/>
          </p:nvPr>
        </p:nvSpPr>
        <p:spPr bwMode="auto">
          <a:xfrm>
            <a:off x="5486400" y="4038600"/>
            <a:ext cx="4038600" cy="1295400"/>
          </a:xfrm>
          <a:noFill/>
          <a:ln>
            <a:miter lim="800000"/>
            <a:headEnd/>
            <a:tailEnd/>
          </a:ln>
        </p:spPr>
        <p:txBody>
          <a:bodyPr vert="horz" wrap="square" lIns="91440" tIns="45720" rIns="91440" bIns="45720" numCol="1" anchor="t" anchorCtr="0" compatLnSpc="1">
            <a:prstTxWarp prst="textNoShape">
              <a:avLst/>
            </a:prstTxWarp>
          </a:bodyPr>
          <a:lstStyle/>
          <a:p>
            <a:pPr>
              <a:lnSpc>
                <a:spcPct val="90000"/>
              </a:lnSpc>
              <a:buFontTx/>
              <a:buNone/>
            </a:pPr>
            <a:r>
              <a:rPr lang="en-US" sz="2400" b="1">
                <a:solidFill>
                  <a:schemeClr val="bg1"/>
                </a:solidFill>
              </a:rPr>
              <a:t>Wrong Answer</a:t>
            </a:r>
          </a:p>
          <a:p>
            <a:pPr>
              <a:lnSpc>
                <a:spcPct val="90000"/>
              </a:lnSpc>
              <a:buFontTx/>
              <a:buNone/>
            </a:pPr>
            <a:endParaRPr lang="en-US" sz="1400" b="1">
              <a:solidFill>
                <a:schemeClr val="bg1"/>
              </a:solidFill>
            </a:endParaRPr>
          </a:p>
          <a:p>
            <a:pPr>
              <a:lnSpc>
                <a:spcPct val="90000"/>
              </a:lnSpc>
              <a:buFontTx/>
              <a:buNone/>
            </a:pPr>
            <a:r>
              <a:rPr lang="en-US" sz="2400" b="1">
                <a:solidFill>
                  <a:schemeClr val="bg1"/>
                </a:solidFill>
              </a:rPr>
              <a:t>Correct Answer</a:t>
            </a:r>
          </a:p>
          <a:p>
            <a:pPr>
              <a:buFontTx/>
              <a:buNone/>
            </a:pPr>
            <a:endParaRPr lang="en-US" sz="1600"/>
          </a:p>
        </p:txBody>
      </p:sp>
      <p:sp>
        <p:nvSpPr>
          <p:cNvPr id="981005" name="Rectangle 13"/>
          <p:cNvSpPr>
            <a:spLocks noChangeArrowheads="1"/>
          </p:cNvSpPr>
          <p:nvPr/>
        </p:nvSpPr>
        <p:spPr bwMode="auto">
          <a:xfrm>
            <a:off x="7010400" y="2133600"/>
            <a:ext cx="1219200" cy="381000"/>
          </a:xfrm>
          <a:prstGeom prst="rect">
            <a:avLst/>
          </a:prstGeom>
          <a:solidFill>
            <a:schemeClr val="tx1"/>
          </a:solidFill>
          <a:ln w="12700">
            <a:solidFill>
              <a:schemeClr val="tx1"/>
            </a:solidFill>
            <a:miter lim="800000"/>
            <a:headEnd type="none" w="sm" len="sm"/>
            <a:tailEnd type="none" w="sm" len="sm"/>
          </a:ln>
          <a:effectLst/>
        </p:spPr>
        <p:txBody>
          <a:bodyPr wrap="none" anchor="ctr"/>
          <a:lstStyle/>
          <a:p>
            <a:r>
              <a:rPr lang="en-US" sz="2000" b="1">
                <a:solidFill>
                  <a:srgbClr val="FFFF00"/>
                </a:solidFill>
                <a:latin typeface="Franklin Gothic Medium Cond" pitchFamily="34" charset="0"/>
              </a:rPr>
              <a:t>$5000</a:t>
            </a:r>
          </a:p>
        </p:txBody>
      </p:sp>
    </p:spTree>
  </p:cSld>
  <p:clrMapOvr>
    <a:masterClrMapping/>
  </p:clrMapOvr>
  <p:transition>
    <p:sndAc>
      <p:stSnd>
        <p:snd r:embed="rId3" name="regentr.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981001"/>
                                        </p:tgtEl>
                                        <p:attrNameLst>
                                          <p:attrName>style.visibility</p:attrName>
                                        </p:attrNameLst>
                                      </p:cBhvr>
                                      <p:to>
                                        <p:strVal val="visible"/>
                                      </p:to>
                                    </p:set>
                                    <p:anim calcmode="lin" valueType="num">
                                      <p:cBhvr>
                                        <p:cTn id="7" dur="1000" fill="hold"/>
                                        <p:tgtEl>
                                          <p:spTgt spid="981001"/>
                                        </p:tgtEl>
                                        <p:attrNameLst>
                                          <p:attrName>ppt_x</p:attrName>
                                        </p:attrNameLst>
                                      </p:cBhvr>
                                      <p:tavLst>
                                        <p:tav tm="0">
                                          <p:val>
                                            <p:strVal val="#ppt_x-.2"/>
                                          </p:val>
                                        </p:tav>
                                        <p:tav tm="100000">
                                          <p:val>
                                            <p:strVal val="#ppt_x"/>
                                          </p:val>
                                        </p:tav>
                                      </p:tavLst>
                                    </p:anim>
                                    <p:anim calcmode="lin" valueType="num">
                                      <p:cBhvr>
                                        <p:cTn id="8" dur="1000" fill="hold"/>
                                        <p:tgtEl>
                                          <p:spTgt spid="981001"/>
                                        </p:tgtEl>
                                        <p:attrNameLst>
                                          <p:attrName>ppt_y</p:attrName>
                                        </p:attrNameLst>
                                      </p:cBhvr>
                                      <p:tavLst>
                                        <p:tav tm="0">
                                          <p:val>
                                            <p:strVal val="#ppt_y"/>
                                          </p:val>
                                        </p:tav>
                                        <p:tav tm="100000">
                                          <p:val>
                                            <p:strVal val="#ppt_y"/>
                                          </p:val>
                                        </p:tav>
                                      </p:tavLst>
                                    </p:anim>
                                    <p:animEffect transition="in" filter="wipe(right)" prLst="gradientSize: 0.1">
                                      <p:cBhvr>
                                        <p:cTn id="9" dur="1000"/>
                                        <p:tgtEl>
                                          <p:spTgt spid="981001"/>
                                        </p:tgtEl>
                                      </p:cBhvr>
                                    </p:animEffect>
                                  </p:childTnLst>
                                </p:cTn>
                              </p:par>
                              <p:par>
                                <p:cTn id="10" presetID="17" presetClass="entr" presetSubtype="10" fill="hold" grpId="0" nodeType="withEffect">
                                  <p:stCondLst>
                                    <p:cond delay="1000"/>
                                  </p:stCondLst>
                                  <p:childTnLst>
                                    <p:set>
                                      <p:cBhvr>
                                        <p:cTn id="11" dur="1" fill="hold">
                                          <p:stCondLst>
                                            <p:cond delay="0"/>
                                          </p:stCondLst>
                                        </p:cTn>
                                        <p:tgtEl>
                                          <p:spTgt spid="981002">
                                            <p:txEl>
                                              <p:pRg st="0" end="0"/>
                                            </p:txEl>
                                          </p:spTgt>
                                        </p:tgtEl>
                                        <p:attrNameLst>
                                          <p:attrName>style.visibility</p:attrName>
                                        </p:attrNameLst>
                                      </p:cBhvr>
                                      <p:to>
                                        <p:strVal val="visible"/>
                                      </p:to>
                                    </p:set>
                                    <p:anim calcmode="lin" valueType="num">
                                      <p:cBhvr>
                                        <p:cTn id="12" dur="500" fill="hold"/>
                                        <p:tgtEl>
                                          <p:spTgt spid="981002">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981002">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grpId="0" nodeType="clickEffect">
                                  <p:stCondLst>
                                    <p:cond delay="0"/>
                                  </p:stCondLst>
                                  <p:childTnLst>
                                    <p:set>
                                      <p:cBhvr>
                                        <p:cTn id="17" dur="1" fill="hold">
                                          <p:stCondLst>
                                            <p:cond delay="0"/>
                                          </p:stCondLst>
                                        </p:cTn>
                                        <p:tgtEl>
                                          <p:spTgt spid="981002">
                                            <p:txEl>
                                              <p:pRg st="2" end="2"/>
                                            </p:txEl>
                                          </p:spTgt>
                                        </p:tgtEl>
                                        <p:attrNameLst>
                                          <p:attrName>style.visibility</p:attrName>
                                        </p:attrNameLst>
                                      </p:cBhvr>
                                      <p:to>
                                        <p:strVal val="visible"/>
                                      </p:to>
                                    </p:set>
                                    <p:anim calcmode="lin" valueType="num">
                                      <p:cBhvr>
                                        <p:cTn id="18" dur="500" fill="hold"/>
                                        <p:tgtEl>
                                          <p:spTgt spid="981002">
                                            <p:txEl>
                                              <p:pRg st="2" end="2"/>
                                            </p:txEl>
                                          </p:spTgt>
                                        </p:tgtEl>
                                        <p:attrNameLst>
                                          <p:attrName>ppt_w</p:attrName>
                                        </p:attrNameLst>
                                      </p:cBhvr>
                                      <p:tavLst>
                                        <p:tav tm="0">
                                          <p:val>
                                            <p:fltVal val="0"/>
                                          </p:val>
                                        </p:tav>
                                        <p:tav tm="100000">
                                          <p:val>
                                            <p:strVal val="#ppt_w"/>
                                          </p:val>
                                        </p:tav>
                                      </p:tavLst>
                                    </p:anim>
                                    <p:anim calcmode="lin" valueType="num">
                                      <p:cBhvr>
                                        <p:cTn id="19" dur="500" fill="hold"/>
                                        <p:tgtEl>
                                          <p:spTgt spid="981002">
                                            <p:txEl>
                                              <p:pRg st="2" end="2"/>
                                            </p:txEl>
                                          </p:spTgt>
                                        </p:tgtEl>
                                        <p:attrNameLst>
                                          <p:attrName>ppt_h</p:attrName>
                                        </p:attrNameLst>
                                      </p:cBhvr>
                                      <p:tavLst>
                                        <p:tav tm="0">
                                          <p:val>
                                            <p:strVal val="#ppt_h"/>
                                          </p:val>
                                        </p:tav>
                                        <p:tav tm="100000">
                                          <p:val>
                                            <p:strVal val="#ppt_h"/>
                                          </p:val>
                                        </p:tav>
                                      </p:tavLst>
                                    </p:anim>
                                  </p:childTnLst>
                                </p:cTn>
                              </p:par>
                              <p:par>
                                <p:cTn id="20" presetID="17" presetClass="entr" presetSubtype="10" fill="hold" grpId="0" nodeType="withEffect">
                                  <p:stCondLst>
                                    <p:cond delay="0"/>
                                  </p:stCondLst>
                                  <p:childTnLst>
                                    <p:set>
                                      <p:cBhvr>
                                        <p:cTn id="21" dur="1" fill="hold">
                                          <p:stCondLst>
                                            <p:cond delay="0"/>
                                          </p:stCondLst>
                                        </p:cTn>
                                        <p:tgtEl>
                                          <p:spTgt spid="981003">
                                            <p:txEl>
                                              <p:pRg st="0" end="0"/>
                                            </p:txEl>
                                          </p:spTgt>
                                        </p:tgtEl>
                                        <p:attrNameLst>
                                          <p:attrName>style.visibility</p:attrName>
                                        </p:attrNameLst>
                                      </p:cBhvr>
                                      <p:to>
                                        <p:strVal val="visible"/>
                                      </p:to>
                                    </p:set>
                                    <p:anim calcmode="lin" valueType="num">
                                      <p:cBhvr>
                                        <p:cTn id="22" dur="500" fill="hold"/>
                                        <p:tgtEl>
                                          <p:spTgt spid="981003">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98100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17" presetClass="entr" presetSubtype="10" fill="hold" grpId="0" nodeType="clickEffect">
                                  <p:stCondLst>
                                    <p:cond delay="0"/>
                                  </p:stCondLst>
                                  <p:childTnLst>
                                    <p:set>
                                      <p:cBhvr>
                                        <p:cTn id="27" dur="1" fill="hold">
                                          <p:stCondLst>
                                            <p:cond delay="0"/>
                                          </p:stCondLst>
                                        </p:cTn>
                                        <p:tgtEl>
                                          <p:spTgt spid="981003">
                                            <p:txEl>
                                              <p:pRg st="2" end="2"/>
                                            </p:txEl>
                                          </p:spTgt>
                                        </p:tgtEl>
                                        <p:attrNameLst>
                                          <p:attrName>style.visibility</p:attrName>
                                        </p:attrNameLst>
                                      </p:cBhvr>
                                      <p:to>
                                        <p:strVal val="visible"/>
                                      </p:to>
                                    </p:set>
                                    <p:anim calcmode="lin" valueType="num">
                                      <p:cBhvr>
                                        <p:cTn id="28" dur="500" fill="hold"/>
                                        <p:tgtEl>
                                          <p:spTgt spid="981003">
                                            <p:txEl>
                                              <p:pRg st="2" end="2"/>
                                            </p:txEl>
                                          </p:spTgt>
                                        </p:tgtEl>
                                        <p:attrNameLst>
                                          <p:attrName>ppt_w</p:attrName>
                                        </p:attrNameLst>
                                      </p:cBhvr>
                                      <p:tavLst>
                                        <p:tav tm="0">
                                          <p:val>
                                            <p:fltVal val="0"/>
                                          </p:val>
                                        </p:tav>
                                        <p:tav tm="100000">
                                          <p:val>
                                            <p:strVal val="#ppt_w"/>
                                          </p:val>
                                        </p:tav>
                                      </p:tavLst>
                                    </p:anim>
                                    <p:anim calcmode="lin" valueType="num">
                                      <p:cBhvr>
                                        <p:cTn id="29" dur="500" fill="hold"/>
                                        <p:tgtEl>
                                          <p:spTgt spid="98100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31" presetClass="entr" presetSubtype="0" fill="hold" nodeType="clickEffect">
                                  <p:stCondLst>
                                    <p:cond delay="0"/>
                                  </p:stCondLst>
                                  <p:iterate type="lt">
                                    <p:tmPct val="5000"/>
                                  </p:iterate>
                                  <p:childTnLst>
                                    <p:set>
                                      <p:cBhvr>
                                        <p:cTn id="33" dur="1" fill="hold">
                                          <p:stCondLst>
                                            <p:cond delay="0"/>
                                          </p:stCondLst>
                                        </p:cTn>
                                        <p:tgtEl>
                                          <p:spTgt spid="980994"/>
                                        </p:tgtEl>
                                        <p:attrNameLst>
                                          <p:attrName>style.visibility</p:attrName>
                                        </p:attrNameLst>
                                      </p:cBhvr>
                                      <p:to>
                                        <p:strVal val="visible"/>
                                      </p:to>
                                    </p:set>
                                    <p:anim calcmode="lin" valueType="num">
                                      <p:cBhvr>
                                        <p:cTn id="34" dur="1000" fill="hold"/>
                                        <p:tgtEl>
                                          <p:spTgt spid="980994"/>
                                        </p:tgtEl>
                                        <p:attrNameLst>
                                          <p:attrName>ppt_w</p:attrName>
                                        </p:attrNameLst>
                                      </p:cBhvr>
                                      <p:tavLst>
                                        <p:tav tm="0">
                                          <p:val>
                                            <p:fltVal val="0"/>
                                          </p:val>
                                        </p:tav>
                                        <p:tav tm="100000">
                                          <p:val>
                                            <p:strVal val="#ppt_w"/>
                                          </p:val>
                                        </p:tav>
                                      </p:tavLst>
                                    </p:anim>
                                    <p:anim calcmode="lin" valueType="num">
                                      <p:cBhvr>
                                        <p:cTn id="35" dur="1000" fill="hold"/>
                                        <p:tgtEl>
                                          <p:spTgt spid="980994"/>
                                        </p:tgtEl>
                                        <p:attrNameLst>
                                          <p:attrName>ppt_h</p:attrName>
                                        </p:attrNameLst>
                                      </p:cBhvr>
                                      <p:tavLst>
                                        <p:tav tm="0">
                                          <p:val>
                                            <p:fltVal val="0"/>
                                          </p:val>
                                        </p:tav>
                                        <p:tav tm="100000">
                                          <p:val>
                                            <p:strVal val="#ppt_h"/>
                                          </p:val>
                                        </p:tav>
                                      </p:tavLst>
                                    </p:anim>
                                    <p:anim calcmode="lin" valueType="num">
                                      <p:cBhvr>
                                        <p:cTn id="36" dur="1000" fill="hold"/>
                                        <p:tgtEl>
                                          <p:spTgt spid="980994"/>
                                        </p:tgtEl>
                                        <p:attrNameLst>
                                          <p:attrName>style.rotation</p:attrName>
                                        </p:attrNameLst>
                                      </p:cBhvr>
                                      <p:tavLst>
                                        <p:tav tm="0">
                                          <p:val>
                                            <p:fltVal val="90"/>
                                          </p:val>
                                        </p:tav>
                                        <p:tav tm="100000">
                                          <p:val>
                                            <p:fltVal val="0"/>
                                          </p:val>
                                        </p:tav>
                                      </p:tavLst>
                                    </p:anim>
                                    <p:animEffect transition="in" filter="fade">
                                      <p:cBhvr>
                                        <p:cTn id="37" dur="1000"/>
                                        <p:tgtEl>
                                          <p:spTgt spid="980994"/>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980999"/>
                                        </p:tgtEl>
                                        <p:attrNameLst>
                                          <p:attrName>style.visibility</p:attrName>
                                        </p:attrNameLst>
                                      </p:cBhvr>
                                      <p:to>
                                        <p:strVal val="visible"/>
                                      </p:to>
                                    </p:set>
                                    <p:animEffect transition="in" filter="checkerboard(across)">
                                      <p:cBhvr>
                                        <p:cTn id="42" dur="500"/>
                                        <p:tgtEl>
                                          <p:spTgt spid="9809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0999" grpId="0" animBg="1"/>
      <p:bldP spid="981001" grpId="0"/>
      <p:bldP spid="981002" grpId="0" build="p"/>
      <p:bldP spid="98100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83042" name="Group 2"/>
          <p:cNvGrpSpPr>
            <a:grpSpLocks/>
          </p:cNvGrpSpPr>
          <p:nvPr/>
        </p:nvGrpSpPr>
        <p:grpSpPr bwMode="auto">
          <a:xfrm>
            <a:off x="1828800" y="1600200"/>
            <a:ext cx="3505200" cy="1905000"/>
            <a:chOff x="1152" y="1008"/>
            <a:chExt cx="2208" cy="1200"/>
          </a:xfrm>
        </p:grpSpPr>
        <p:sp>
          <p:nvSpPr>
            <p:cNvPr id="983043" name="Text Box 3"/>
            <p:cNvSpPr txBox="1">
              <a:spLocks noChangeArrowheads="1"/>
            </p:cNvSpPr>
            <p:nvPr/>
          </p:nvSpPr>
          <p:spPr bwMode="auto">
            <a:xfrm>
              <a:off x="1344" y="1008"/>
              <a:ext cx="1680" cy="608"/>
            </a:xfrm>
            <a:prstGeom prst="rect">
              <a:avLst/>
            </a:prstGeom>
            <a:solidFill>
              <a:schemeClr val="accent1"/>
            </a:solidFill>
            <a:ln w="19050">
              <a:solidFill>
                <a:srgbClr val="3694F3"/>
              </a:solidFill>
              <a:miter lim="800000"/>
              <a:headEnd type="none" w="sm" len="sm"/>
              <a:tailEnd type="none" w="sm" len="sm"/>
            </a:ln>
            <a:effectLst/>
          </p:spPr>
          <p:txBody>
            <a:bodyPr>
              <a:spAutoFit/>
            </a:bodyPr>
            <a:lstStyle/>
            <a:p>
              <a:r>
                <a:rPr lang="en-US" sz="2800" b="1">
                  <a:solidFill>
                    <a:schemeClr val="bg1"/>
                  </a:solidFill>
                </a:rPr>
                <a:t>Is this your </a:t>
              </a:r>
            </a:p>
            <a:p>
              <a:r>
                <a:rPr lang="en-US" sz="2800" b="1">
                  <a:solidFill>
                    <a:schemeClr val="bg1"/>
                  </a:solidFill>
                </a:rPr>
                <a:t>Final Answer?</a:t>
              </a:r>
            </a:p>
          </p:txBody>
        </p:sp>
        <p:sp>
          <p:nvSpPr>
            <p:cNvPr id="983044" name="AutoShape 4">
              <a:hlinkClick r:id="" action="ppaction://noaction" highlightClick="1">
                <a:snd r:embed="rId4" name="laugh2.wav"/>
              </a:hlinkClick>
            </p:cNvPr>
            <p:cNvSpPr>
              <a:spLocks noChangeArrowheads="1"/>
            </p:cNvSpPr>
            <p:nvPr/>
          </p:nvSpPr>
          <p:spPr bwMode="auto">
            <a:xfrm>
              <a:off x="2304" y="1680"/>
              <a:ext cx="996" cy="463"/>
            </a:xfrm>
            <a:prstGeom prst="actionButtonBlank">
              <a:avLst/>
            </a:prstGeom>
            <a:noFill/>
            <a:ln w="12700">
              <a:noFill/>
              <a:miter lim="800000"/>
              <a:headEnd/>
              <a:tailEnd/>
            </a:ln>
            <a:effectLst/>
          </p:spPr>
          <p:txBody>
            <a:bodyPr wrap="none" anchor="ctr"/>
            <a:lstStyle/>
            <a:p>
              <a:endParaRPr lang="es-ES"/>
            </a:p>
          </p:txBody>
        </p:sp>
        <p:sp>
          <p:nvSpPr>
            <p:cNvPr id="983045" name="AutoShape 5"/>
            <p:cNvSpPr>
              <a:spLocks noChangeArrowheads="1"/>
            </p:cNvSpPr>
            <p:nvPr/>
          </p:nvSpPr>
          <p:spPr bwMode="auto">
            <a:xfrm>
              <a:off x="1152" y="1728"/>
              <a:ext cx="1056" cy="480"/>
            </a:xfrm>
            <a:prstGeom prst="roundRect">
              <a:avLst>
                <a:gd name="adj" fmla="val 16667"/>
              </a:avLst>
            </a:prstGeom>
            <a:solidFill>
              <a:schemeClr val="accent2"/>
            </a:solidFill>
            <a:ln w="12700">
              <a:solidFill>
                <a:schemeClr val="tx1"/>
              </a:solidFill>
              <a:round/>
              <a:headEnd type="none" w="sm" len="sm"/>
              <a:tailEnd type="none" w="sm" len="sm"/>
            </a:ln>
            <a:effectLst/>
          </p:spPr>
          <p:txBody>
            <a:bodyPr wrap="none" anchor="ctr"/>
            <a:lstStyle/>
            <a:p>
              <a:r>
                <a:rPr lang="en-US">
                  <a:solidFill>
                    <a:schemeClr val="bg1"/>
                  </a:solidFill>
                </a:rPr>
                <a:t>Yes</a:t>
              </a:r>
            </a:p>
          </p:txBody>
        </p:sp>
        <p:sp>
          <p:nvSpPr>
            <p:cNvPr id="983046" name="AutoShape 6"/>
            <p:cNvSpPr>
              <a:spLocks noChangeArrowheads="1"/>
            </p:cNvSpPr>
            <p:nvPr/>
          </p:nvSpPr>
          <p:spPr bwMode="auto">
            <a:xfrm>
              <a:off x="2304" y="1728"/>
              <a:ext cx="1056" cy="480"/>
            </a:xfrm>
            <a:prstGeom prst="roundRect">
              <a:avLst>
                <a:gd name="adj" fmla="val 16667"/>
              </a:avLst>
            </a:prstGeom>
            <a:solidFill>
              <a:schemeClr val="hlink"/>
            </a:solidFill>
            <a:ln w="12700">
              <a:solidFill>
                <a:schemeClr val="tx1"/>
              </a:solidFill>
              <a:round/>
              <a:headEnd type="none" w="sm" len="sm"/>
              <a:tailEnd type="none" w="sm" len="sm"/>
            </a:ln>
            <a:effectLst/>
          </p:spPr>
          <p:txBody>
            <a:bodyPr wrap="none" anchor="ctr"/>
            <a:lstStyle/>
            <a:p>
              <a:r>
                <a:rPr lang="en-US">
                  <a:solidFill>
                    <a:schemeClr val="bg1"/>
                  </a:solidFill>
                </a:rPr>
                <a:t>No</a:t>
              </a:r>
            </a:p>
          </p:txBody>
        </p:sp>
      </p:grpSp>
      <p:sp>
        <p:nvSpPr>
          <p:cNvPr id="983047" name="AutoShape 7" descr="Denim"/>
          <p:cNvSpPr>
            <a:spLocks noChangeArrowheads="1"/>
          </p:cNvSpPr>
          <p:nvPr/>
        </p:nvSpPr>
        <p:spPr bwMode="auto">
          <a:xfrm>
            <a:off x="457200" y="3962400"/>
            <a:ext cx="3962400" cy="609600"/>
          </a:xfrm>
          <a:prstGeom prst="hexagon">
            <a:avLst>
              <a:gd name="adj" fmla="val 38789"/>
              <a:gd name="vf" fmla="val 115470"/>
            </a:avLst>
          </a:prstGeom>
          <a:blipFill dpi="0" rotWithShape="1">
            <a:blip r:embed="rId5" cstate="print"/>
            <a:srcRect/>
            <a:tile tx="0" ty="0" sx="100000" sy="100000" flip="none" algn="tl"/>
          </a:blipFill>
          <a:ln w="57150">
            <a:solidFill>
              <a:schemeClr val="accent1"/>
            </a:solidFill>
            <a:miter lim="800000"/>
            <a:headEnd type="none" w="sm" len="sm"/>
            <a:tailEnd type="none" w="sm" len="sm"/>
          </a:ln>
          <a:effectLst/>
        </p:spPr>
        <p:txBody>
          <a:bodyPr wrap="none" anchor="ctr"/>
          <a:lstStyle/>
          <a:p>
            <a:endParaRPr lang="es-ES"/>
          </a:p>
        </p:txBody>
      </p:sp>
      <p:sp>
        <p:nvSpPr>
          <p:cNvPr id="983048" name="AutoShape 8">
            <a:hlinkClick r:id="" action="ppaction://noaction" highlightClick="1">
              <a:snd r:embed="rId4" name="laugh2.wav"/>
            </a:hlinkClick>
          </p:cNvPr>
          <p:cNvSpPr>
            <a:spLocks noChangeArrowheads="1"/>
          </p:cNvSpPr>
          <p:nvPr/>
        </p:nvSpPr>
        <p:spPr bwMode="auto">
          <a:xfrm>
            <a:off x="3657600" y="2743200"/>
            <a:ext cx="1676400" cy="719138"/>
          </a:xfrm>
          <a:prstGeom prst="actionButtonBlank">
            <a:avLst/>
          </a:prstGeom>
          <a:noFill/>
          <a:ln w="12700">
            <a:noFill/>
            <a:miter lim="800000"/>
            <a:headEnd/>
            <a:tailEnd/>
          </a:ln>
          <a:effectLst/>
        </p:spPr>
        <p:txBody>
          <a:bodyPr wrap="none" anchor="ctr"/>
          <a:lstStyle/>
          <a:p>
            <a:endParaRPr lang="es-ES"/>
          </a:p>
        </p:txBody>
      </p:sp>
      <p:sp>
        <p:nvSpPr>
          <p:cNvPr id="983049" name="Rectangle 9"/>
          <p:cNvSpPr>
            <a:spLocks noGrp="1" noChangeArrowheads="1"/>
          </p:cNvSpPr>
          <p:nvPr>
            <p:ph type="title"/>
          </p:nvPr>
        </p:nvSpPr>
        <p:spPr bwMode="auto">
          <a:xfrm>
            <a:off x="685800" y="533400"/>
            <a:ext cx="5029200" cy="1143000"/>
          </a:xfrm>
          <a:noFill/>
          <a:ln>
            <a:miter lim="800000"/>
            <a:headEnd/>
            <a:tailEnd/>
          </a:ln>
        </p:spPr>
        <p:txBody>
          <a:bodyPr vert="horz" wrap="square" lIns="91440" tIns="45720" rIns="91440" bIns="45720" numCol="1" anchor="t" anchorCtr="0" compatLnSpc="1">
            <a:prstTxWarp prst="textNoShape">
              <a:avLst/>
            </a:prstTxWarp>
          </a:bodyPr>
          <a:lstStyle/>
          <a:p>
            <a:pPr algn="ctr"/>
            <a:r>
              <a:rPr lang="en-US" sz="2600" b="1">
                <a:solidFill>
                  <a:srgbClr val="FFFF00"/>
                </a:solidFill>
              </a:rPr>
              <a:t>Question 7?</a:t>
            </a:r>
            <a:br>
              <a:rPr lang="en-US" sz="2600" b="1">
                <a:solidFill>
                  <a:srgbClr val="FFFF00"/>
                </a:solidFill>
              </a:rPr>
            </a:br>
            <a:endParaRPr lang="en-US" sz="2600" b="1">
              <a:solidFill>
                <a:srgbClr val="FFFF00"/>
              </a:solidFill>
            </a:endParaRPr>
          </a:p>
        </p:txBody>
      </p:sp>
      <p:sp>
        <p:nvSpPr>
          <p:cNvPr id="983050" name="Rectangle 10"/>
          <p:cNvSpPr>
            <a:spLocks noGrp="1" noChangeArrowheads="1"/>
          </p:cNvSpPr>
          <p:nvPr>
            <p:ph type="body" sz="half" idx="1"/>
          </p:nvPr>
        </p:nvSpPr>
        <p:spPr bwMode="auto">
          <a:xfrm>
            <a:off x="1219200" y="4038600"/>
            <a:ext cx="3048000" cy="1066800"/>
          </a:xfrm>
          <a:noFill/>
          <a:ln>
            <a:miter lim="800000"/>
            <a:headEnd/>
            <a:tailEnd/>
          </a:ln>
        </p:spPr>
        <p:txBody>
          <a:bodyPr vert="horz" wrap="square" lIns="91440" tIns="45720" rIns="91440" bIns="45720" numCol="1" anchor="t" anchorCtr="0" compatLnSpc="1">
            <a:prstTxWarp prst="textNoShape">
              <a:avLst/>
            </a:prstTxWarp>
          </a:bodyPr>
          <a:lstStyle/>
          <a:p>
            <a:pPr>
              <a:lnSpc>
                <a:spcPct val="90000"/>
              </a:lnSpc>
              <a:buFontTx/>
              <a:buNone/>
              <a:tabLst>
                <a:tab pos="4511675" algn="l"/>
              </a:tabLst>
            </a:pPr>
            <a:r>
              <a:rPr lang="en-US" sz="2400" b="1">
                <a:solidFill>
                  <a:schemeClr val="bg1"/>
                </a:solidFill>
              </a:rPr>
              <a:t>Correct Answer</a:t>
            </a:r>
          </a:p>
          <a:p>
            <a:pPr>
              <a:lnSpc>
                <a:spcPct val="90000"/>
              </a:lnSpc>
              <a:buFontTx/>
              <a:buNone/>
              <a:tabLst>
                <a:tab pos="4511675" algn="l"/>
              </a:tabLst>
            </a:pPr>
            <a:endParaRPr lang="en-US" sz="1400" b="1">
              <a:solidFill>
                <a:schemeClr val="bg1"/>
              </a:solidFill>
            </a:endParaRPr>
          </a:p>
          <a:p>
            <a:pPr>
              <a:lnSpc>
                <a:spcPct val="90000"/>
              </a:lnSpc>
              <a:buFontTx/>
              <a:buNone/>
              <a:tabLst>
                <a:tab pos="4511675" algn="l"/>
              </a:tabLst>
            </a:pPr>
            <a:r>
              <a:rPr lang="en-US" sz="2400" b="1">
                <a:solidFill>
                  <a:schemeClr val="bg1"/>
                </a:solidFill>
              </a:rPr>
              <a:t>Wrong Answer</a:t>
            </a:r>
          </a:p>
        </p:txBody>
      </p:sp>
      <p:sp>
        <p:nvSpPr>
          <p:cNvPr id="983051" name="Rectangle 11"/>
          <p:cNvSpPr>
            <a:spLocks noGrp="1" noChangeArrowheads="1"/>
          </p:cNvSpPr>
          <p:nvPr>
            <p:ph type="body" sz="half" idx="2"/>
          </p:nvPr>
        </p:nvSpPr>
        <p:spPr bwMode="auto">
          <a:xfrm>
            <a:off x="5486400" y="4038600"/>
            <a:ext cx="4038600" cy="1295400"/>
          </a:xfrm>
          <a:noFill/>
          <a:ln>
            <a:miter lim="800000"/>
            <a:headEnd/>
            <a:tailEnd/>
          </a:ln>
        </p:spPr>
        <p:txBody>
          <a:bodyPr vert="horz" wrap="square" lIns="91440" tIns="45720" rIns="91440" bIns="45720" numCol="1" anchor="t" anchorCtr="0" compatLnSpc="1">
            <a:prstTxWarp prst="textNoShape">
              <a:avLst/>
            </a:prstTxWarp>
          </a:bodyPr>
          <a:lstStyle/>
          <a:p>
            <a:pPr>
              <a:buFontTx/>
              <a:buNone/>
            </a:pPr>
            <a:r>
              <a:rPr lang="en-US" sz="2400" b="1">
                <a:solidFill>
                  <a:schemeClr val="bg1"/>
                </a:solidFill>
              </a:rPr>
              <a:t>Wrong Answer</a:t>
            </a:r>
          </a:p>
          <a:p>
            <a:pPr>
              <a:buFontTx/>
              <a:buNone/>
            </a:pPr>
            <a:endParaRPr lang="en-US" sz="1400" b="1">
              <a:solidFill>
                <a:schemeClr val="bg1"/>
              </a:solidFill>
            </a:endParaRPr>
          </a:p>
          <a:p>
            <a:pPr>
              <a:buFontTx/>
              <a:buNone/>
            </a:pPr>
            <a:r>
              <a:rPr lang="en-US" sz="2400" b="1">
                <a:solidFill>
                  <a:schemeClr val="bg1"/>
                </a:solidFill>
              </a:rPr>
              <a:t>Wrong Answer</a:t>
            </a:r>
          </a:p>
          <a:p>
            <a:pPr>
              <a:buFontTx/>
              <a:buNone/>
            </a:pPr>
            <a:endParaRPr lang="en-US" sz="1600"/>
          </a:p>
        </p:txBody>
      </p:sp>
      <p:sp>
        <p:nvSpPr>
          <p:cNvPr id="983053" name="Rectangle 13"/>
          <p:cNvSpPr>
            <a:spLocks noChangeArrowheads="1"/>
          </p:cNvSpPr>
          <p:nvPr/>
        </p:nvSpPr>
        <p:spPr bwMode="auto">
          <a:xfrm>
            <a:off x="6934200" y="1828800"/>
            <a:ext cx="1219200" cy="381000"/>
          </a:xfrm>
          <a:prstGeom prst="rect">
            <a:avLst/>
          </a:prstGeom>
          <a:solidFill>
            <a:schemeClr val="tx1"/>
          </a:solidFill>
          <a:ln w="12700">
            <a:solidFill>
              <a:schemeClr val="tx1"/>
            </a:solidFill>
            <a:miter lim="800000"/>
            <a:headEnd type="none" w="sm" len="sm"/>
            <a:tailEnd type="none" w="sm" len="sm"/>
          </a:ln>
          <a:effectLst/>
        </p:spPr>
        <p:txBody>
          <a:bodyPr wrap="none" anchor="ctr"/>
          <a:lstStyle/>
          <a:p>
            <a:r>
              <a:rPr lang="en-US" sz="2000" b="1">
                <a:solidFill>
                  <a:srgbClr val="FFFF00"/>
                </a:solidFill>
                <a:latin typeface="Franklin Gothic Medium Cond" pitchFamily="34" charset="0"/>
              </a:rPr>
              <a:t>$10,000</a:t>
            </a:r>
          </a:p>
        </p:txBody>
      </p:sp>
    </p:spTree>
  </p:cSld>
  <p:clrMapOvr>
    <a:masterClrMapping/>
  </p:clrMapOvr>
  <p:transition>
    <p:sndAc>
      <p:stSnd>
        <p:snd r:embed="rId3" name="regentr.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983049"/>
                                        </p:tgtEl>
                                        <p:attrNameLst>
                                          <p:attrName>style.visibility</p:attrName>
                                        </p:attrNameLst>
                                      </p:cBhvr>
                                      <p:to>
                                        <p:strVal val="visible"/>
                                      </p:to>
                                    </p:set>
                                    <p:anim calcmode="lin" valueType="num">
                                      <p:cBhvr>
                                        <p:cTn id="7" dur="1000" fill="hold"/>
                                        <p:tgtEl>
                                          <p:spTgt spid="983049"/>
                                        </p:tgtEl>
                                        <p:attrNameLst>
                                          <p:attrName>ppt_x</p:attrName>
                                        </p:attrNameLst>
                                      </p:cBhvr>
                                      <p:tavLst>
                                        <p:tav tm="0">
                                          <p:val>
                                            <p:strVal val="#ppt_x-.2"/>
                                          </p:val>
                                        </p:tav>
                                        <p:tav tm="100000">
                                          <p:val>
                                            <p:strVal val="#ppt_x"/>
                                          </p:val>
                                        </p:tav>
                                      </p:tavLst>
                                    </p:anim>
                                    <p:anim calcmode="lin" valueType="num">
                                      <p:cBhvr>
                                        <p:cTn id="8" dur="1000" fill="hold"/>
                                        <p:tgtEl>
                                          <p:spTgt spid="983049"/>
                                        </p:tgtEl>
                                        <p:attrNameLst>
                                          <p:attrName>ppt_y</p:attrName>
                                        </p:attrNameLst>
                                      </p:cBhvr>
                                      <p:tavLst>
                                        <p:tav tm="0">
                                          <p:val>
                                            <p:strVal val="#ppt_y"/>
                                          </p:val>
                                        </p:tav>
                                        <p:tav tm="100000">
                                          <p:val>
                                            <p:strVal val="#ppt_y"/>
                                          </p:val>
                                        </p:tav>
                                      </p:tavLst>
                                    </p:anim>
                                    <p:animEffect transition="in" filter="wipe(right)" prLst="gradientSize: 0.1">
                                      <p:cBhvr>
                                        <p:cTn id="9" dur="1000"/>
                                        <p:tgtEl>
                                          <p:spTgt spid="983049"/>
                                        </p:tgtEl>
                                      </p:cBhvr>
                                    </p:animEffect>
                                  </p:childTnLst>
                                </p:cTn>
                              </p:par>
                              <p:par>
                                <p:cTn id="10" presetID="17" presetClass="entr" presetSubtype="10" fill="hold" grpId="0" nodeType="withEffect">
                                  <p:stCondLst>
                                    <p:cond delay="1000"/>
                                  </p:stCondLst>
                                  <p:childTnLst>
                                    <p:set>
                                      <p:cBhvr>
                                        <p:cTn id="11" dur="1" fill="hold">
                                          <p:stCondLst>
                                            <p:cond delay="0"/>
                                          </p:stCondLst>
                                        </p:cTn>
                                        <p:tgtEl>
                                          <p:spTgt spid="983050">
                                            <p:txEl>
                                              <p:pRg st="0" end="0"/>
                                            </p:txEl>
                                          </p:spTgt>
                                        </p:tgtEl>
                                        <p:attrNameLst>
                                          <p:attrName>style.visibility</p:attrName>
                                        </p:attrNameLst>
                                      </p:cBhvr>
                                      <p:to>
                                        <p:strVal val="visible"/>
                                      </p:to>
                                    </p:set>
                                    <p:anim calcmode="lin" valueType="num">
                                      <p:cBhvr>
                                        <p:cTn id="12" dur="500" fill="hold"/>
                                        <p:tgtEl>
                                          <p:spTgt spid="983050">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983050">
                                            <p:txEl>
                                              <p:pRg st="0" end="0"/>
                                            </p:txEl>
                                          </p:spTgt>
                                        </p:tgtEl>
                                        <p:attrNameLst>
                                          <p:attrName>ppt_h</p:attrName>
                                        </p:attrNameLst>
                                      </p:cBhvr>
                                      <p:tavLst>
                                        <p:tav tm="0">
                                          <p:val>
                                            <p:strVal val="#ppt_h"/>
                                          </p:val>
                                        </p:tav>
                                        <p:tav tm="100000">
                                          <p:val>
                                            <p:strVal val="#ppt_h"/>
                                          </p:val>
                                        </p:tav>
                                      </p:tavLst>
                                    </p:anim>
                                  </p:childTnLst>
                                </p:cTn>
                              </p:par>
                              <p:par>
                                <p:cTn id="14" presetID="17" presetClass="entr" presetSubtype="10" fill="hold" grpId="0" nodeType="withEffect">
                                  <p:stCondLst>
                                    <p:cond delay="1000"/>
                                  </p:stCondLst>
                                  <p:childTnLst>
                                    <p:set>
                                      <p:cBhvr>
                                        <p:cTn id="15" dur="1" fill="hold">
                                          <p:stCondLst>
                                            <p:cond delay="0"/>
                                          </p:stCondLst>
                                        </p:cTn>
                                        <p:tgtEl>
                                          <p:spTgt spid="983050">
                                            <p:txEl>
                                              <p:pRg st="2" end="2"/>
                                            </p:txEl>
                                          </p:spTgt>
                                        </p:tgtEl>
                                        <p:attrNameLst>
                                          <p:attrName>style.visibility</p:attrName>
                                        </p:attrNameLst>
                                      </p:cBhvr>
                                      <p:to>
                                        <p:strVal val="visible"/>
                                      </p:to>
                                    </p:set>
                                    <p:anim calcmode="lin" valueType="num">
                                      <p:cBhvr>
                                        <p:cTn id="16" dur="500" fill="hold"/>
                                        <p:tgtEl>
                                          <p:spTgt spid="983050">
                                            <p:txEl>
                                              <p:pRg st="2" end="2"/>
                                            </p:txEl>
                                          </p:spTgt>
                                        </p:tgtEl>
                                        <p:attrNameLst>
                                          <p:attrName>ppt_w</p:attrName>
                                        </p:attrNameLst>
                                      </p:cBhvr>
                                      <p:tavLst>
                                        <p:tav tm="0">
                                          <p:val>
                                            <p:fltVal val="0"/>
                                          </p:val>
                                        </p:tav>
                                        <p:tav tm="100000">
                                          <p:val>
                                            <p:strVal val="#ppt_w"/>
                                          </p:val>
                                        </p:tav>
                                      </p:tavLst>
                                    </p:anim>
                                    <p:anim calcmode="lin" valueType="num">
                                      <p:cBhvr>
                                        <p:cTn id="17" dur="500" fill="hold"/>
                                        <p:tgtEl>
                                          <p:spTgt spid="983050">
                                            <p:txEl>
                                              <p:pRg st="2" end="2"/>
                                            </p:txEl>
                                          </p:spTgt>
                                        </p:tgtEl>
                                        <p:attrNameLst>
                                          <p:attrName>ppt_h</p:attrName>
                                        </p:attrNameLst>
                                      </p:cBhvr>
                                      <p:tavLst>
                                        <p:tav tm="0">
                                          <p:val>
                                            <p:strVal val="#ppt_h"/>
                                          </p:val>
                                        </p:tav>
                                        <p:tav tm="100000">
                                          <p:val>
                                            <p:strVal val="#ppt_h"/>
                                          </p:val>
                                        </p:tav>
                                      </p:tavLst>
                                    </p:anim>
                                  </p:childTnLst>
                                </p:cTn>
                              </p:par>
                              <p:par>
                                <p:cTn id="18" presetID="17" presetClass="entr" presetSubtype="10" fill="hold" grpId="0" nodeType="withEffect">
                                  <p:stCondLst>
                                    <p:cond delay="1500"/>
                                  </p:stCondLst>
                                  <p:childTnLst>
                                    <p:set>
                                      <p:cBhvr>
                                        <p:cTn id="19" dur="1" fill="hold">
                                          <p:stCondLst>
                                            <p:cond delay="0"/>
                                          </p:stCondLst>
                                        </p:cTn>
                                        <p:tgtEl>
                                          <p:spTgt spid="983051">
                                            <p:txEl>
                                              <p:pRg st="0" end="0"/>
                                            </p:txEl>
                                          </p:spTgt>
                                        </p:tgtEl>
                                        <p:attrNameLst>
                                          <p:attrName>style.visibility</p:attrName>
                                        </p:attrNameLst>
                                      </p:cBhvr>
                                      <p:to>
                                        <p:strVal val="visible"/>
                                      </p:to>
                                    </p:set>
                                    <p:anim calcmode="lin" valueType="num">
                                      <p:cBhvr>
                                        <p:cTn id="20" dur="500" fill="hold"/>
                                        <p:tgtEl>
                                          <p:spTgt spid="983051">
                                            <p:txEl>
                                              <p:pRg st="0" end="0"/>
                                            </p:txEl>
                                          </p:spTgt>
                                        </p:tgtEl>
                                        <p:attrNameLst>
                                          <p:attrName>ppt_w</p:attrName>
                                        </p:attrNameLst>
                                      </p:cBhvr>
                                      <p:tavLst>
                                        <p:tav tm="0">
                                          <p:val>
                                            <p:fltVal val="0"/>
                                          </p:val>
                                        </p:tav>
                                        <p:tav tm="100000">
                                          <p:val>
                                            <p:strVal val="#ppt_w"/>
                                          </p:val>
                                        </p:tav>
                                      </p:tavLst>
                                    </p:anim>
                                    <p:anim calcmode="lin" valueType="num">
                                      <p:cBhvr>
                                        <p:cTn id="21" dur="500" fill="hold"/>
                                        <p:tgtEl>
                                          <p:spTgt spid="983051">
                                            <p:txEl>
                                              <p:pRg st="0" end="0"/>
                                            </p:txEl>
                                          </p:spTgt>
                                        </p:tgtEl>
                                        <p:attrNameLst>
                                          <p:attrName>ppt_h</p:attrName>
                                        </p:attrNameLst>
                                      </p:cBhvr>
                                      <p:tavLst>
                                        <p:tav tm="0">
                                          <p:val>
                                            <p:strVal val="#ppt_h"/>
                                          </p:val>
                                        </p:tav>
                                        <p:tav tm="100000">
                                          <p:val>
                                            <p:strVal val="#ppt_h"/>
                                          </p:val>
                                        </p:tav>
                                      </p:tavLst>
                                    </p:anim>
                                  </p:childTnLst>
                                </p:cTn>
                              </p:par>
                              <p:par>
                                <p:cTn id="22" presetID="17" presetClass="entr" presetSubtype="10" fill="hold" grpId="0" nodeType="withEffect">
                                  <p:stCondLst>
                                    <p:cond delay="1500"/>
                                  </p:stCondLst>
                                  <p:childTnLst>
                                    <p:set>
                                      <p:cBhvr>
                                        <p:cTn id="23" dur="1" fill="hold">
                                          <p:stCondLst>
                                            <p:cond delay="0"/>
                                          </p:stCondLst>
                                        </p:cTn>
                                        <p:tgtEl>
                                          <p:spTgt spid="983051">
                                            <p:txEl>
                                              <p:pRg st="2" end="2"/>
                                            </p:txEl>
                                          </p:spTgt>
                                        </p:tgtEl>
                                        <p:attrNameLst>
                                          <p:attrName>style.visibility</p:attrName>
                                        </p:attrNameLst>
                                      </p:cBhvr>
                                      <p:to>
                                        <p:strVal val="visible"/>
                                      </p:to>
                                    </p:set>
                                    <p:anim calcmode="lin" valueType="num">
                                      <p:cBhvr>
                                        <p:cTn id="24" dur="500" fill="hold"/>
                                        <p:tgtEl>
                                          <p:spTgt spid="983051">
                                            <p:txEl>
                                              <p:pRg st="2" end="2"/>
                                            </p:txEl>
                                          </p:spTgt>
                                        </p:tgtEl>
                                        <p:attrNameLst>
                                          <p:attrName>ppt_w</p:attrName>
                                        </p:attrNameLst>
                                      </p:cBhvr>
                                      <p:tavLst>
                                        <p:tav tm="0">
                                          <p:val>
                                            <p:fltVal val="0"/>
                                          </p:val>
                                        </p:tav>
                                        <p:tav tm="100000">
                                          <p:val>
                                            <p:strVal val="#ppt_w"/>
                                          </p:val>
                                        </p:tav>
                                      </p:tavLst>
                                    </p:anim>
                                    <p:anim calcmode="lin" valueType="num">
                                      <p:cBhvr>
                                        <p:cTn id="25" dur="500" fill="hold"/>
                                        <p:tgtEl>
                                          <p:spTgt spid="983051">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nodeType="clickEffect">
                                  <p:stCondLst>
                                    <p:cond delay="0"/>
                                  </p:stCondLst>
                                  <p:iterate type="lt">
                                    <p:tmPct val="5000"/>
                                  </p:iterate>
                                  <p:childTnLst>
                                    <p:set>
                                      <p:cBhvr>
                                        <p:cTn id="29" dur="1" fill="hold">
                                          <p:stCondLst>
                                            <p:cond delay="0"/>
                                          </p:stCondLst>
                                        </p:cTn>
                                        <p:tgtEl>
                                          <p:spTgt spid="983042"/>
                                        </p:tgtEl>
                                        <p:attrNameLst>
                                          <p:attrName>style.visibility</p:attrName>
                                        </p:attrNameLst>
                                      </p:cBhvr>
                                      <p:to>
                                        <p:strVal val="visible"/>
                                      </p:to>
                                    </p:set>
                                    <p:anim calcmode="lin" valueType="num">
                                      <p:cBhvr>
                                        <p:cTn id="30" dur="1000" fill="hold"/>
                                        <p:tgtEl>
                                          <p:spTgt spid="983042"/>
                                        </p:tgtEl>
                                        <p:attrNameLst>
                                          <p:attrName>ppt_w</p:attrName>
                                        </p:attrNameLst>
                                      </p:cBhvr>
                                      <p:tavLst>
                                        <p:tav tm="0">
                                          <p:val>
                                            <p:fltVal val="0"/>
                                          </p:val>
                                        </p:tav>
                                        <p:tav tm="100000">
                                          <p:val>
                                            <p:strVal val="#ppt_w"/>
                                          </p:val>
                                        </p:tav>
                                      </p:tavLst>
                                    </p:anim>
                                    <p:anim calcmode="lin" valueType="num">
                                      <p:cBhvr>
                                        <p:cTn id="31" dur="1000" fill="hold"/>
                                        <p:tgtEl>
                                          <p:spTgt spid="983042"/>
                                        </p:tgtEl>
                                        <p:attrNameLst>
                                          <p:attrName>ppt_h</p:attrName>
                                        </p:attrNameLst>
                                      </p:cBhvr>
                                      <p:tavLst>
                                        <p:tav tm="0">
                                          <p:val>
                                            <p:fltVal val="0"/>
                                          </p:val>
                                        </p:tav>
                                        <p:tav tm="100000">
                                          <p:val>
                                            <p:strVal val="#ppt_h"/>
                                          </p:val>
                                        </p:tav>
                                      </p:tavLst>
                                    </p:anim>
                                    <p:anim calcmode="lin" valueType="num">
                                      <p:cBhvr>
                                        <p:cTn id="32" dur="1000" fill="hold"/>
                                        <p:tgtEl>
                                          <p:spTgt spid="983042"/>
                                        </p:tgtEl>
                                        <p:attrNameLst>
                                          <p:attrName>style.rotation</p:attrName>
                                        </p:attrNameLst>
                                      </p:cBhvr>
                                      <p:tavLst>
                                        <p:tav tm="0">
                                          <p:val>
                                            <p:fltVal val="90"/>
                                          </p:val>
                                        </p:tav>
                                        <p:tav tm="100000">
                                          <p:val>
                                            <p:fltVal val="0"/>
                                          </p:val>
                                        </p:tav>
                                      </p:tavLst>
                                    </p:anim>
                                    <p:animEffect transition="in" filter="fade">
                                      <p:cBhvr>
                                        <p:cTn id="33" dur="1000"/>
                                        <p:tgtEl>
                                          <p:spTgt spid="983042"/>
                                        </p:tgtEl>
                                      </p:cBhvr>
                                    </p:animEffect>
                                  </p:childTnLst>
                                </p:cTn>
                              </p:par>
                            </p:childTnLst>
                          </p:cTn>
                        </p:par>
                      </p:childTnLst>
                    </p:cTn>
                  </p:par>
                  <p:par>
                    <p:cTn id="34" fill="hold">
                      <p:stCondLst>
                        <p:cond delay="indefinite"/>
                      </p:stCondLst>
                      <p:childTnLst>
                        <p:par>
                          <p:cTn id="35" fill="hold">
                            <p:stCondLst>
                              <p:cond delay="0"/>
                            </p:stCondLst>
                            <p:childTnLst>
                              <p:par>
                                <p:cTn id="36" presetID="5" presetClass="entr" presetSubtype="10" fill="hold" grpId="0" nodeType="clickEffect">
                                  <p:stCondLst>
                                    <p:cond delay="0"/>
                                  </p:stCondLst>
                                  <p:childTnLst>
                                    <p:set>
                                      <p:cBhvr>
                                        <p:cTn id="37" dur="1" fill="hold">
                                          <p:stCondLst>
                                            <p:cond delay="0"/>
                                          </p:stCondLst>
                                        </p:cTn>
                                        <p:tgtEl>
                                          <p:spTgt spid="983047"/>
                                        </p:tgtEl>
                                        <p:attrNameLst>
                                          <p:attrName>style.visibility</p:attrName>
                                        </p:attrNameLst>
                                      </p:cBhvr>
                                      <p:to>
                                        <p:strVal val="visible"/>
                                      </p:to>
                                    </p:set>
                                    <p:animEffect transition="in" filter="checkerboard(across)">
                                      <p:cBhvr>
                                        <p:cTn id="38" dur="500"/>
                                        <p:tgtEl>
                                          <p:spTgt spid="9830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47" grpId="0" animBg="1"/>
      <p:bldP spid="983049" grpId="0"/>
      <p:bldP spid="983050" grpId="0" build="p"/>
      <p:bldP spid="983051"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85090" name="Group 2"/>
          <p:cNvGrpSpPr>
            <a:grpSpLocks/>
          </p:cNvGrpSpPr>
          <p:nvPr/>
        </p:nvGrpSpPr>
        <p:grpSpPr bwMode="auto">
          <a:xfrm>
            <a:off x="1828800" y="1600200"/>
            <a:ext cx="3505200" cy="1905000"/>
            <a:chOff x="1152" y="1008"/>
            <a:chExt cx="2208" cy="1200"/>
          </a:xfrm>
        </p:grpSpPr>
        <p:sp>
          <p:nvSpPr>
            <p:cNvPr id="985091" name="Text Box 3"/>
            <p:cNvSpPr txBox="1">
              <a:spLocks noChangeArrowheads="1"/>
            </p:cNvSpPr>
            <p:nvPr/>
          </p:nvSpPr>
          <p:spPr bwMode="auto">
            <a:xfrm>
              <a:off x="1344" y="1008"/>
              <a:ext cx="1680" cy="608"/>
            </a:xfrm>
            <a:prstGeom prst="rect">
              <a:avLst/>
            </a:prstGeom>
            <a:solidFill>
              <a:schemeClr val="accent1"/>
            </a:solidFill>
            <a:ln w="19050">
              <a:solidFill>
                <a:srgbClr val="3694F3"/>
              </a:solidFill>
              <a:miter lim="800000"/>
              <a:headEnd type="none" w="sm" len="sm"/>
              <a:tailEnd type="none" w="sm" len="sm"/>
            </a:ln>
            <a:effectLst/>
          </p:spPr>
          <p:txBody>
            <a:bodyPr>
              <a:spAutoFit/>
            </a:bodyPr>
            <a:lstStyle/>
            <a:p>
              <a:r>
                <a:rPr lang="en-US" sz="2800" b="1">
                  <a:solidFill>
                    <a:schemeClr val="bg1"/>
                  </a:solidFill>
                </a:rPr>
                <a:t>Is this your </a:t>
              </a:r>
            </a:p>
            <a:p>
              <a:r>
                <a:rPr lang="en-US" sz="2800" b="1">
                  <a:solidFill>
                    <a:schemeClr val="bg1"/>
                  </a:solidFill>
                </a:rPr>
                <a:t>Final Answer?</a:t>
              </a:r>
            </a:p>
          </p:txBody>
        </p:sp>
        <p:sp>
          <p:nvSpPr>
            <p:cNvPr id="985092" name="AutoShape 4">
              <a:hlinkClick r:id="" action="ppaction://noaction" highlightClick="1">
                <a:snd r:embed="rId4" name="laugh2.wav"/>
              </a:hlinkClick>
            </p:cNvPr>
            <p:cNvSpPr>
              <a:spLocks noChangeArrowheads="1"/>
            </p:cNvSpPr>
            <p:nvPr/>
          </p:nvSpPr>
          <p:spPr bwMode="auto">
            <a:xfrm>
              <a:off x="2304" y="1680"/>
              <a:ext cx="996" cy="463"/>
            </a:xfrm>
            <a:prstGeom prst="actionButtonBlank">
              <a:avLst/>
            </a:prstGeom>
            <a:noFill/>
            <a:ln w="12700">
              <a:noFill/>
              <a:miter lim="800000"/>
              <a:headEnd/>
              <a:tailEnd/>
            </a:ln>
            <a:effectLst/>
          </p:spPr>
          <p:txBody>
            <a:bodyPr wrap="none" anchor="ctr"/>
            <a:lstStyle/>
            <a:p>
              <a:endParaRPr lang="es-ES"/>
            </a:p>
          </p:txBody>
        </p:sp>
        <p:sp>
          <p:nvSpPr>
            <p:cNvPr id="985093" name="AutoShape 5"/>
            <p:cNvSpPr>
              <a:spLocks noChangeArrowheads="1"/>
            </p:cNvSpPr>
            <p:nvPr/>
          </p:nvSpPr>
          <p:spPr bwMode="auto">
            <a:xfrm>
              <a:off x="1152" y="1728"/>
              <a:ext cx="1056" cy="480"/>
            </a:xfrm>
            <a:prstGeom prst="roundRect">
              <a:avLst>
                <a:gd name="adj" fmla="val 16667"/>
              </a:avLst>
            </a:prstGeom>
            <a:solidFill>
              <a:schemeClr val="accent2"/>
            </a:solidFill>
            <a:ln w="12700">
              <a:solidFill>
                <a:schemeClr val="tx1"/>
              </a:solidFill>
              <a:round/>
              <a:headEnd type="none" w="sm" len="sm"/>
              <a:tailEnd type="none" w="sm" len="sm"/>
            </a:ln>
            <a:effectLst/>
          </p:spPr>
          <p:txBody>
            <a:bodyPr wrap="none" anchor="ctr"/>
            <a:lstStyle/>
            <a:p>
              <a:r>
                <a:rPr lang="en-US">
                  <a:solidFill>
                    <a:schemeClr val="bg1"/>
                  </a:solidFill>
                </a:rPr>
                <a:t>Yes</a:t>
              </a:r>
            </a:p>
          </p:txBody>
        </p:sp>
        <p:sp>
          <p:nvSpPr>
            <p:cNvPr id="985094" name="AutoShape 6"/>
            <p:cNvSpPr>
              <a:spLocks noChangeArrowheads="1"/>
            </p:cNvSpPr>
            <p:nvPr/>
          </p:nvSpPr>
          <p:spPr bwMode="auto">
            <a:xfrm>
              <a:off x="2304" y="1728"/>
              <a:ext cx="1056" cy="480"/>
            </a:xfrm>
            <a:prstGeom prst="roundRect">
              <a:avLst>
                <a:gd name="adj" fmla="val 16667"/>
              </a:avLst>
            </a:prstGeom>
            <a:solidFill>
              <a:schemeClr val="hlink"/>
            </a:solidFill>
            <a:ln w="12700">
              <a:solidFill>
                <a:schemeClr val="tx1"/>
              </a:solidFill>
              <a:round/>
              <a:headEnd type="none" w="sm" len="sm"/>
              <a:tailEnd type="none" w="sm" len="sm"/>
            </a:ln>
            <a:effectLst/>
          </p:spPr>
          <p:txBody>
            <a:bodyPr wrap="none" anchor="ctr"/>
            <a:lstStyle/>
            <a:p>
              <a:r>
                <a:rPr lang="en-US">
                  <a:solidFill>
                    <a:schemeClr val="bg1"/>
                  </a:solidFill>
                </a:rPr>
                <a:t>No</a:t>
              </a:r>
            </a:p>
          </p:txBody>
        </p:sp>
      </p:grpSp>
      <p:sp>
        <p:nvSpPr>
          <p:cNvPr id="985095" name="AutoShape 7" descr="Denim"/>
          <p:cNvSpPr>
            <a:spLocks noChangeArrowheads="1"/>
          </p:cNvSpPr>
          <p:nvPr/>
        </p:nvSpPr>
        <p:spPr bwMode="auto">
          <a:xfrm>
            <a:off x="457200" y="4648200"/>
            <a:ext cx="3962400" cy="609600"/>
          </a:xfrm>
          <a:prstGeom prst="hexagon">
            <a:avLst>
              <a:gd name="adj" fmla="val 38789"/>
              <a:gd name="vf" fmla="val 115470"/>
            </a:avLst>
          </a:prstGeom>
          <a:blipFill dpi="0" rotWithShape="1">
            <a:blip r:embed="rId5" cstate="print"/>
            <a:srcRect/>
            <a:tile tx="0" ty="0" sx="100000" sy="100000" flip="none" algn="tl"/>
          </a:blipFill>
          <a:ln w="57150">
            <a:solidFill>
              <a:schemeClr val="accent1"/>
            </a:solidFill>
            <a:miter lim="800000"/>
            <a:headEnd type="none" w="sm" len="sm"/>
            <a:tailEnd type="none" w="sm" len="sm"/>
          </a:ln>
          <a:effectLst/>
        </p:spPr>
        <p:txBody>
          <a:bodyPr wrap="none" anchor="ctr"/>
          <a:lstStyle/>
          <a:p>
            <a:endParaRPr lang="es-ES"/>
          </a:p>
        </p:txBody>
      </p:sp>
      <p:sp>
        <p:nvSpPr>
          <p:cNvPr id="985096" name="AutoShape 8">
            <a:hlinkClick r:id="" action="ppaction://noaction" highlightClick="1">
              <a:snd r:embed="rId4" name="laugh2.wav"/>
            </a:hlinkClick>
          </p:cNvPr>
          <p:cNvSpPr>
            <a:spLocks noChangeArrowheads="1"/>
          </p:cNvSpPr>
          <p:nvPr/>
        </p:nvSpPr>
        <p:spPr bwMode="auto">
          <a:xfrm>
            <a:off x="3657600" y="2743200"/>
            <a:ext cx="1676400" cy="719138"/>
          </a:xfrm>
          <a:prstGeom prst="actionButtonBlank">
            <a:avLst/>
          </a:prstGeom>
          <a:noFill/>
          <a:ln w="12700">
            <a:noFill/>
            <a:miter lim="800000"/>
            <a:headEnd/>
            <a:tailEnd/>
          </a:ln>
          <a:effectLst/>
        </p:spPr>
        <p:txBody>
          <a:bodyPr wrap="none" anchor="ctr"/>
          <a:lstStyle/>
          <a:p>
            <a:endParaRPr lang="es-ES"/>
          </a:p>
        </p:txBody>
      </p:sp>
      <p:sp>
        <p:nvSpPr>
          <p:cNvPr id="985097" name="Rectangle 9"/>
          <p:cNvSpPr>
            <a:spLocks noGrp="1" noChangeArrowheads="1"/>
          </p:cNvSpPr>
          <p:nvPr>
            <p:ph type="title"/>
          </p:nvPr>
        </p:nvSpPr>
        <p:spPr bwMode="auto">
          <a:xfrm>
            <a:off x="685800" y="533400"/>
            <a:ext cx="5029200" cy="1143000"/>
          </a:xfrm>
          <a:noFill/>
          <a:ln>
            <a:miter lim="800000"/>
            <a:headEnd/>
            <a:tailEnd/>
          </a:ln>
        </p:spPr>
        <p:txBody>
          <a:bodyPr vert="horz" wrap="square" lIns="91440" tIns="45720" rIns="91440" bIns="45720" numCol="1" anchor="t" anchorCtr="0" compatLnSpc="1">
            <a:prstTxWarp prst="textNoShape">
              <a:avLst/>
            </a:prstTxWarp>
          </a:bodyPr>
          <a:lstStyle/>
          <a:p>
            <a:pPr algn="ctr"/>
            <a:r>
              <a:rPr lang="en-US" sz="2600" b="1">
                <a:solidFill>
                  <a:srgbClr val="FFFF00"/>
                </a:solidFill>
              </a:rPr>
              <a:t>Question 8?</a:t>
            </a:r>
            <a:br>
              <a:rPr lang="en-US" sz="2600" b="1">
                <a:solidFill>
                  <a:srgbClr val="FFFF00"/>
                </a:solidFill>
              </a:rPr>
            </a:br>
            <a:endParaRPr lang="en-US" sz="2600" b="1">
              <a:solidFill>
                <a:srgbClr val="FFFF00"/>
              </a:solidFill>
            </a:endParaRPr>
          </a:p>
        </p:txBody>
      </p:sp>
      <p:sp>
        <p:nvSpPr>
          <p:cNvPr id="985098" name="Rectangle 10"/>
          <p:cNvSpPr>
            <a:spLocks noGrp="1" noChangeArrowheads="1"/>
          </p:cNvSpPr>
          <p:nvPr>
            <p:ph type="body" sz="half" idx="1"/>
          </p:nvPr>
        </p:nvSpPr>
        <p:spPr bwMode="auto">
          <a:xfrm>
            <a:off x="1219200" y="4038600"/>
            <a:ext cx="3048000" cy="1066800"/>
          </a:xfrm>
          <a:noFill/>
          <a:ln>
            <a:miter lim="800000"/>
            <a:headEnd/>
            <a:tailEnd/>
          </a:ln>
        </p:spPr>
        <p:txBody>
          <a:bodyPr vert="horz" wrap="square" lIns="91440" tIns="45720" rIns="91440" bIns="45720" numCol="1" anchor="t" anchorCtr="0" compatLnSpc="1">
            <a:prstTxWarp prst="textNoShape">
              <a:avLst/>
            </a:prstTxWarp>
          </a:bodyPr>
          <a:lstStyle/>
          <a:p>
            <a:pPr>
              <a:lnSpc>
                <a:spcPct val="90000"/>
              </a:lnSpc>
              <a:buFontTx/>
              <a:buNone/>
              <a:tabLst>
                <a:tab pos="4511675" algn="l"/>
              </a:tabLst>
            </a:pPr>
            <a:r>
              <a:rPr lang="en-US" sz="2400" b="1">
                <a:solidFill>
                  <a:schemeClr val="bg1"/>
                </a:solidFill>
              </a:rPr>
              <a:t>Wrong Answer</a:t>
            </a:r>
          </a:p>
          <a:p>
            <a:pPr>
              <a:lnSpc>
                <a:spcPct val="90000"/>
              </a:lnSpc>
              <a:buFontTx/>
              <a:buNone/>
              <a:tabLst>
                <a:tab pos="4511675" algn="l"/>
              </a:tabLst>
            </a:pPr>
            <a:endParaRPr lang="en-US" sz="1400" b="1">
              <a:solidFill>
                <a:schemeClr val="bg1"/>
              </a:solidFill>
            </a:endParaRPr>
          </a:p>
          <a:p>
            <a:pPr>
              <a:lnSpc>
                <a:spcPct val="90000"/>
              </a:lnSpc>
              <a:buFontTx/>
              <a:buNone/>
              <a:tabLst>
                <a:tab pos="4511675" algn="l"/>
              </a:tabLst>
            </a:pPr>
            <a:r>
              <a:rPr lang="en-US" sz="2400" b="1">
                <a:solidFill>
                  <a:schemeClr val="bg1"/>
                </a:solidFill>
              </a:rPr>
              <a:t>Correct Answer</a:t>
            </a:r>
          </a:p>
        </p:txBody>
      </p:sp>
      <p:sp>
        <p:nvSpPr>
          <p:cNvPr id="985099" name="Rectangle 11"/>
          <p:cNvSpPr>
            <a:spLocks noGrp="1" noChangeArrowheads="1"/>
          </p:cNvSpPr>
          <p:nvPr>
            <p:ph type="body" sz="half" idx="2"/>
          </p:nvPr>
        </p:nvSpPr>
        <p:spPr bwMode="auto">
          <a:xfrm>
            <a:off x="5486400" y="4038600"/>
            <a:ext cx="4038600" cy="1295400"/>
          </a:xfrm>
          <a:noFill/>
          <a:ln>
            <a:miter lim="800000"/>
            <a:headEnd/>
            <a:tailEnd/>
          </a:ln>
        </p:spPr>
        <p:txBody>
          <a:bodyPr vert="horz" wrap="square" lIns="91440" tIns="45720" rIns="91440" bIns="45720" numCol="1" anchor="t" anchorCtr="0" compatLnSpc="1">
            <a:prstTxWarp prst="textNoShape">
              <a:avLst/>
            </a:prstTxWarp>
          </a:bodyPr>
          <a:lstStyle/>
          <a:p>
            <a:pPr>
              <a:buFontTx/>
              <a:buNone/>
            </a:pPr>
            <a:r>
              <a:rPr lang="en-US" sz="2400" b="1">
                <a:solidFill>
                  <a:schemeClr val="bg1"/>
                </a:solidFill>
              </a:rPr>
              <a:t>Wrong Answer</a:t>
            </a:r>
          </a:p>
          <a:p>
            <a:pPr>
              <a:buFontTx/>
              <a:buNone/>
            </a:pPr>
            <a:endParaRPr lang="en-US" sz="1400" b="1">
              <a:solidFill>
                <a:schemeClr val="bg1"/>
              </a:solidFill>
            </a:endParaRPr>
          </a:p>
          <a:p>
            <a:pPr>
              <a:buFontTx/>
              <a:buNone/>
            </a:pPr>
            <a:r>
              <a:rPr lang="en-US" sz="2400" b="1">
                <a:solidFill>
                  <a:schemeClr val="bg1"/>
                </a:solidFill>
              </a:rPr>
              <a:t>Wrong Answer</a:t>
            </a:r>
          </a:p>
          <a:p>
            <a:pPr>
              <a:buFontTx/>
              <a:buNone/>
            </a:pPr>
            <a:endParaRPr lang="en-US" sz="1600"/>
          </a:p>
        </p:txBody>
      </p:sp>
      <p:sp>
        <p:nvSpPr>
          <p:cNvPr id="985101" name="Rectangle 13"/>
          <p:cNvSpPr>
            <a:spLocks noChangeArrowheads="1"/>
          </p:cNvSpPr>
          <p:nvPr/>
        </p:nvSpPr>
        <p:spPr bwMode="auto">
          <a:xfrm>
            <a:off x="7010400" y="1524000"/>
            <a:ext cx="1219200" cy="381000"/>
          </a:xfrm>
          <a:prstGeom prst="rect">
            <a:avLst/>
          </a:prstGeom>
          <a:solidFill>
            <a:schemeClr val="tx1"/>
          </a:solidFill>
          <a:ln w="12700">
            <a:solidFill>
              <a:schemeClr val="tx1"/>
            </a:solidFill>
            <a:miter lim="800000"/>
            <a:headEnd type="none" w="sm" len="sm"/>
            <a:tailEnd type="none" w="sm" len="sm"/>
          </a:ln>
          <a:effectLst/>
        </p:spPr>
        <p:txBody>
          <a:bodyPr wrap="none" anchor="ctr"/>
          <a:lstStyle/>
          <a:p>
            <a:r>
              <a:rPr lang="en-US" sz="2000" b="1">
                <a:solidFill>
                  <a:srgbClr val="FFFF00"/>
                </a:solidFill>
                <a:latin typeface="Franklin Gothic Medium Cond" pitchFamily="34" charset="0"/>
              </a:rPr>
              <a:t>$50,000</a:t>
            </a:r>
          </a:p>
        </p:txBody>
      </p:sp>
    </p:spTree>
  </p:cSld>
  <p:clrMapOvr>
    <a:masterClrMapping/>
  </p:clrMapOvr>
  <p:transition>
    <p:sndAc>
      <p:stSnd>
        <p:snd r:embed="rId3" name="regentr.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985097"/>
                                        </p:tgtEl>
                                        <p:attrNameLst>
                                          <p:attrName>style.visibility</p:attrName>
                                        </p:attrNameLst>
                                      </p:cBhvr>
                                      <p:to>
                                        <p:strVal val="visible"/>
                                      </p:to>
                                    </p:set>
                                    <p:anim calcmode="lin" valueType="num">
                                      <p:cBhvr>
                                        <p:cTn id="7" dur="1000" fill="hold"/>
                                        <p:tgtEl>
                                          <p:spTgt spid="985097"/>
                                        </p:tgtEl>
                                        <p:attrNameLst>
                                          <p:attrName>ppt_x</p:attrName>
                                        </p:attrNameLst>
                                      </p:cBhvr>
                                      <p:tavLst>
                                        <p:tav tm="0">
                                          <p:val>
                                            <p:strVal val="#ppt_x-.2"/>
                                          </p:val>
                                        </p:tav>
                                        <p:tav tm="100000">
                                          <p:val>
                                            <p:strVal val="#ppt_x"/>
                                          </p:val>
                                        </p:tav>
                                      </p:tavLst>
                                    </p:anim>
                                    <p:anim calcmode="lin" valueType="num">
                                      <p:cBhvr>
                                        <p:cTn id="8" dur="1000" fill="hold"/>
                                        <p:tgtEl>
                                          <p:spTgt spid="985097"/>
                                        </p:tgtEl>
                                        <p:attrNameLst>
                                          <p:attrName>ppt_y</p:attrName>
                                        </p:attrNameLst>
                                      </p:cBhvr>
                                      <p:tavLst>
                                        <p:tav tm="0">
                                          <p:val>
                                            <p:strVal val="#ppt_y"/>
                                          </p:val>
                                        </p:tav>
                                        <p:tav tm="100000">
                                          <p:val>
                                            <p:strVal val="#ppt_y"/>
                                          </p:val>
                                        </p:tav>
                                      </p:tavLst>
                                    </p:anim>
                                    <p:animEffect transition="in" filter="wipe(right)" prLst="gradientSize: 0.1">
                                      <p:cBhvr>
                                        <p:cTn id="9" dur="1000"/>
                                        <p:tgtEl>
                                          <p:spTgt spid="985097"/>
                                        </p:tgtEl>
                                      </p:cBhvr>
                                    </p:animEffect>
                                  </p:childTnLst>
                                </p:cTn>
                              </p:par>
                              <p:par>
                                <p:cTn id="10" presetID="17" presetClass="entr" presetSubtype="10" fill="hold" grpId="0" nodeType="withEffect">
                                  <p:stCondLst>
                                    <p:cond delay="1000"/>
                                  </p:stCondLst>
                                  <p:childTnLst>
                                    <p:set>
                                      <p:cBhvr>
                                        <p:cTn id="11" dur="1" fill="hold">
                                          <p:stCondLst>
                                            <p:cond delay="0"/>
                                          </p:stCondLst>
                                        </p:cTn>
                                        <p:tgtEl>
                                          <p:spTgt spid="985098">
                                            <p:txEl>
                                              <p:pRg st="0" end="0"/>
                                            </p:txEl>
                                          </p:spTgt>
                                        </p:tgtEl>
                                        <p:attrNameLst>
                                          <p:attrName>style.visibility</p:attrName>
                                        </p:attrNameLst>
                                      </p:cBhvr>
                                      <p:to>
                                        <p:strVal val="visible"/>
                                      </p:to>
                                    </p:set>
                                    <p:anim calcmode="lin" valueType="num">
                                      <p:cBhvr>
                                        <p:cTn id="12" dur="500" fill="hold"/>
                                        <p:tgtEl>
                                          <p:spTgt spid="985098">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985098">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grpId="0" nodeType="clickEffect">
                                  <p:stCondLst>
                                    <p:cond delay="0"/>
                                  </p:stCondLst>
                                  <p:childTnLst>
                                    <p:set>
                                      <p:cBhvr>
                                        <p:cTn id="17" dur="1" fill="hold">
                                          <p:stCondLst>
                                            <p:cond delay="0"/>
                                          </p:stCondLst>
                                        </p:cTn>
                                        <p:tgtEl>
                                          <p:spTgt spid="985098">
                                            <p:txEl>
                                              <p:pRg st="2" end="2"/>
                                            </p:txEl>
                                          </p:spTgt>
                                        </p:tgtEl>
                                        <p:attrNameLst>
                                          <p:attrName>style.visibility</p:attrName>
                                        </p:attrNameLst>
                                      </p:cBhvr>
                                      <p:to>
                                        <p:strVal val="visible"/>
                                      </p:to>
                                    </p:set>
                                    <p:anim calcmode="lin" valueType="num">
                                      <p:cBhvr>
                                        <p:cTn id="18" dur="500" fill="hold"/>
                                        <p:tgtEl>
                                          <p:spTgt spid="985098">
                                            <p:txEl>
                                              <p:pRg st="2" end="2"/>
                                            </p:txEl>
                                          </p:spTgt>
                                        </p:tgtEl>
                                        <p:attrNameLst>
                                          <p:attrName>ppt_w</p:attrName>
                                        </p:attrNameLst>
                                      </p:cBhvr>
                                      <p:tavLst>
                                        <p:tav tm="0">
                                          <p:val>
                                            <p:fltVal val="0"/>
                                          </p:val>
                                        </p:tav>
                                        <p:tav tm="100000">
                                          <p:val>
                                            <p:strVal val="#ppt_w"/>
                                          </p:val>
                                        </p:tav>
                                      </p:tavLst>
                                    </p:anim>
                                    <p:anim calcmode="lin" valueType="num">
                                      <p:cBhvr>
                                        <p:cTn id="19" dur="500" fill="hold"/>
                                        <p:tgtEl>
                                          <p:spTgt spid="985098">
                                            <p:txEl>
                                              <p:pRg st="2" end="2"/>
                                            </p:txEl>
                                          </p:spTgt>
                                        </p:tgtEl>
                                        <p:attrNameLst>
                                          <p:attrName>ppt_h</p:attrName>
                                        </p:attrNameLst>
                                      </p:cBhvr>
                                      <p:tavLst>
                                        <p:tav tm="0">
                                          <p:val>
                                            <p:strVal val="#ppt_h"/>
                                          </p:val>
                                        </p:tav>
                                        <p:tav tm="100000">
                                          <p:val>
                                            <p:strVal val="#ppt_h"/>
                                          </p:val>
                                        </p:tav>
                                      </p:tavLst>
                                    </p:anim>
                                  </p:childTnLst>
                                </p:cTn>
                              </p:par>
                              <p:par>
                                <p:cTn id="20" presetID="17" presetClass="entr" presetSubtype="10" fill="hold" grpId="0" nodeType="withEffect">
                                  <p:stCondLst>
                                    <p:cond delay="1500"/>
                                  </p:stCondLst>
                                  <p:childTnLst>
                                    <p:set>
                                      <p:cBhvr>
                                        <p:cTn id="21" dur="1" fill="hold">
                                          <p:stCondLst>
                                            <p:cond delay="0"/>
                                          </p:stCondLst>
                                        </p:cTn>
                                        <p:tgtEl>
                                          <p:spTgt spid="985099">
                                            <p:txEl>
                                              <p:pRg st="0" end="0"/>
                                            </p:txEl>
                                          </p:spTgt>
                                        </p:tgtEl>
                                        <p:attrNameLst>
                                          <p:attrName>style.visibility</p:attrName>
                                        </p:attrNameLst>
                                      </p:cBhvr>
                                      <p:to>
                                        <p:strVal val="visible"/>
                                      </p:to>
                                    </p:set>
                                    <p:anim calcmode="lin" valueType="num">
                                      <p:cBhvr>
                                        <p:cTn id="22" dur="500" fill="hold"/>
                                        <p:tgtEl>
                                          <p:spTgt spid="985099">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985099">
                                            <p:txEl>
                                              <p:pRg st="0" end="0"/>
                                            </p:txEl>
                                          </p:spTgt>
                                        </p:tgtEl>
                                        <p:attrNameLst>
                                          <p:attrName>ppt_h</p:attrName>
                                        </p:attrNameLst>
                                      </p:cBhvr>
                                      <p:tavLst>
                                        <p:tav tm="0">
                                          <p:val>
                                            <p:strVal val="#ppt_h"/>
                                          </p:val>
                                        </p:tav>
                                        <p:tav tm="100000">
                                          <p:val>
                                            <p:strVal val="#ppt_h"/>
                                          </p:val>
                                        </p:tav>
                                      </p:tavLst>
                                    </p:anim>
                                  </p:childTnLst>
                                </p:cTn>
                              </p:par>
                              <p:par>
                                <p:cTn id="24" presetID="17" presetClass="entr" presetSubtype="10" fill="hold" grpId="0" nodeType="withEffect">
                                  <p:stCondLst>
                                    <p:cond delay="1500"/>
                                  </p:stCondLst>
                                  <p:childTnLst>
                                    <p:set>
                                      <p:cBhvr>
                                        <p:cTn id="25" dur="1" fill="hold">
                                          <p:stCondLst>
                                            <p:cond delay="0"/>
                                          </p:stCondLst>
                                        </p:cTn>
                                        <p:tgtEl>
                                          <p:spTgt spid="985099">
                                            <p:txEl>
                                              <p:pRg st="2" end="2"/>
                                            </p:txEl>
                                          </p:spTgt>
                                        </p:tgtEl>
                                        <p:attrNameLst>
                                          <p:attrName>style.visibility</p:attrName>
                                        </p:attrNameLst>
                                      </p:cBhvr>
                                      <p:to>
                                        <p:strVal val="visible"/>
                                      </p:to>
                                    </p:set>
                                    <p:anim calcmode="lin" valueType="num">
                                      <p:cBhvr>
                                        <p:cTn id="26" dur="500" fill="hold"/>
                                        <p:tgtEl>
                                          <p:spTgt spid="985099">
                                            <p:txEl>
                                              <p:pRg st="2" end="2"/>
                                            </p:txEl>
                                          </p:spTgt>
                                        </p:tgtEl>
                                        <p:attrNameLst>
                                          <p:attrName>ppt_w</p:attrName>
                                        </p:attrNameLst>
                                      </p:cBhvr>
                                      <p:tavLst>
                                        <p:tav tm="0">
                                          <p:val>
                                            <p:fltVal val="0"/>
                                          </p:val>
                                        </p:tav>
                                        <p:tav tm="100000">
                                          <p:val>
                                            <p:strVal val="#ppt_w"/>
                                          </p:val>
                                        </p:tav>
                                      </p:tavLst>
                                    </p:anim>
                                    <p:anim calcmode="lin" valueType="num">
                                      <p:cBhvr>
                                        <p:cTn id="27" dur="500" fill="hold"/>
                                        <p:tgtEl>
                                          <p:spTgt spid="985099">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31" presetClass="entr" presetSubtype="0" fill="hold" nodeType="clickEffect">
                                  <p:stCondLst>
                                    <p:cond delay="0"/>
                                  </p:stCondLst>
                                  <p:iterate type="lt">
                                    <p:tmPct val="5000"/>
                                  </p:iterate>
                                  <p:childTnLst>
                                    <p:set>
                                      <p:cBhvr>
                                        <p:cTn id="31" dur="1" fill="hold">
                                          <p:stCondLst>
                                            <p:cond delay="0"/>
                                          </p:stCondLst>
                                        </p:cTn>
                                        <p:tgtEl>
                                          <p:spTgt spid="985090"/>
                                        </p:tgtEl>
                                        <p:attrNameLst>
                                          <p:attrName>style.visibility</p:attrName>
                                        </p:attrNameLst>
                                      </p:cBhvr>
                                      <p:to>
                                        <p:strVal val="visible"/>
                                      </p:to>
                                    </p:set>
                                    <p:anim calcmode="lin" valueType="num">
                                      <p:cBhvr>
                                        <p:cTn id="32" dur="1000" fill="hold"/>
                                        <p:tgtEl>
                                          <p:spTgt spid="985090"/>
                                        </p:tgtEl>
                                        <p:attrNameLst>
                                          <p:attrName>ppt_w</p:attrName>
                                        </p:attrNameLst>
                                      </p:cBhvr>
                                      <p:tavLst>
                                        <p:tav tm="0">
                                          <p:val>
                                            <p:fltVal val="0"/>
                                          </p:val>
                                        </p:tav>
                                        <p:tav tm="100000">
                                          <p:val>
                                            <p:strVal val="#ppt_w"/>
                                          </p:val>
                                        </p:tav>
                                      </p:tavLst>
                                    </p:anim>
                                    <p:anim calcmode="lin" valueType="num">
                                      <p:cBhvr>
                                        <p:cTn id="33" dur="1000" fill="hold"/>
                                        <p:tgtEl>
                                          <p:spTgt spid="985090"/>
                                        </p:tgtEl>
                                        <p:attrNameLst>
                                          <p:attrName>ppt_h</p:attrName>
                                        </p:attrNameLst>
                                      </p:cBhvr>
                                      <p:tavLst>
                                        <p:tav tm="0">
                                          <p:val>
                                            <p:fltVal val="0"/>
                                          </p:val>
                                        </p:tav>
                                        <p:tav tm="100000">
                                          <p:val>
                                            <p:strVal val="#ppt_h"/>
                                          </p:val>
                                        </p:tav>
                                      </p:tavLst>
                                    </p:anim>
                                    <p:anim calcmode="lin" valueType="num">
                                      <p:cBhvr>
                                        <p:cTn id="34" dur="1000" fill="hold"/>
                                        <p:tgtEl>
                                          <p:spTgt spid="985090"/>
                                        </p:tgtEl>
                                        <p:attrNameLst>
                                          <p:attrName>style.rotation</p:attrName>
                                        </p:attrNameLst>
                                      </p:cBhvr>
                                      <p:tavLst>
                                        <p:tav tm="0">
                                          <p:val>
                                            <p:fltVal val="90"/>
                                          </p:val>
                                        </p:tav>
                                        <p:tav tm="100000">
                                          <p:val>
                                            <p:fltVal val="0"/>
                                          </p:val>
                                        </p:tav>
                                      </p:tavLst>
                                    </p:anim>
                                    <p:animEffect transition="in" filter="fade">
                                      <p:cBhvr>
                                        <p:cTn id="35" dur="1000"/>
                                        <p:tgtEl>
                                          <p:spTgt spid="985090"/>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985095"/>
                                        </p:tgtEl>
                                        <p:attrNameLst>
                                          <p:attrName>style.visibility</p:attrName>
                                        </p:attrNameLst>
                                      </p:cBhvr>
                                      <p:to>
                                        <p:strVal val="visible"/>
                                      </p:to>
                                    </p:set>
                                    <p:animEffect transition="in" filter="checkerboard(across)">
                                      <p:cBhvr>
                                        <p:cTn id="40" dur="500"/>
                                        <p:tgtEl>
                                          <p:spTgt spid="9850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5095" grpId="0" animBg="1"/>
      <p:bldP spid="985097" grpId="0"/>
      <p:bldP spid="985098" grpId="0" build="p"/>
      <p:bldP spid="985099" grpId="0" build="p"/>
    </p:bldLst>
  </p:timing>
</p:sld>
</file>

<file path=ppt/theme/theme1.xml><?xml version="1.0" encoding="utf-8"?>
<a:theme xmlns:a="http://schemas.openxmlformats.org/drawingml/2006/main" name="PresTempA">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resTemp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resTempA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TempA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resTempA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TempA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TempA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TempA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resTempA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rbit">
  <a:themeElements>
    <a:clrScheme name="Orbit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fontScheme name="Orbi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Orbit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Orbit 2">
        <a:dk1>
          <a:srgbClr val="008000"/>
        </a:dk1>
        <a:lt1>
          <a:srgbClr val="FFFFFF"/>
        </a:lt1>
        <a:dk2>
          <a:srgbClr val="003300"/>
        </a:dk2>
        <a:lt2>
          <a:srgbClr val="C0C0C0"/>
        </a:lt2>
        <a:accent1>
          <a:srgbClr val="99CC00"/>
        </a:accent1>
        <a:accent2>
          <a:srgbClr val="527C3A"/>
        </a:accent2>
        <a:accent3>
          <a:srgbClr val="AAADAA"/>
        </a:accent3>
        <a:accent4>
          <a:srgbClr val="DADADA"/>
        </a:accent4>
        <a:accent5>
          <a:srgbClr val="CAE2AA"/>
        </a:accent5>
        <a:accent6>
          <a:srgbClr val="497034"/>
        </a:accent6>
        <a:hlink>
          <a:srgbClr val="33CC33"/>
        </a:hlink>
        <a:folHlink>
          <a:srgbClr val="C1FF83"/>
        </a:folHlink>
      </a:clrScheme>
      <a:clrMap bg1="dk2" tx1="lt1" bg2="dk1" tx2="lt2" accent1="accent1" accent2="accent2" accent3="accent3" accent4="accent4" accent5="accent5" accent6="accent6" hlink="hlink" folHlink="folHlink"/>
    </a:extraClrScheme>
    <a:extraClrScheme>
      <a:clrScheme name="Orbit 3">
        <a:dk1>
          <a:srgbClr val="000066"/>
        </a:dk1>
        <a:lt1>
          <a:srgbClr val="FFFFFF"/>
        </a:lt1>
        <a:dk2>
          <a:srgbClr val="000099"/>
        </a:dk2>
        <a:lt2>
          <a:srgbClr val="9FBFFF"/>
        </a:lt2>
        <a:accent1>
          <a:srgbClr val="0099CC"/>
        </a:accent1>
        <a:accent2>
          <a:srgbClr val="00CC66"/>
        </a:accent2>
        <a:accent3>
          <a:srgbClr val="AAAACA"/>
        </a:accent3>
        <a:accent4>
          <a:srgbClr val="DADADA"/>
        </a:accent4>
        <a:accent5>
          <a:srgbClr val="AACAE2"/>
        </a:accent5>
        <a:accent6>
          <a:srgbClr val="00B95C"/>
        </a:accent6>
        <a:hlink>
          <a:srgbClr val="00FFFF"/>
        </a:hlink>
        <a:folHlink>
          <a:srgbClr val="CDE6FF"/>
        </a:folHlink>
      </a:clrScheme>
      <a:clrMap bg1="dk2" tx1="lt1" bg2="dk1" tx2="lt2" accent1="accent1" accent2="accent2" accent3="accent3" accent4="accent4" accent5="accent5" accent6="accent6" hlink="hlink" folHlink="folHlink"/>
    </a:extraClrScheme>
    <a:extraClrScheme>
      <a:clrScheme name="Orbit 4">
        <a:dk1>
          <a:srgbClr val="00ACA8"/>
        </a:dk1>
        <a:lt1>
          <a:srgbClr val="FFFFFF"/>
        </a:lt1>
        <a:dk2>
          <a:srgbClr val="006666"/>
        </a:dk2>
        <a:lt2>
          <a:srgbClr val="FFFF99"/>
        </a:lt2>
        <a:accent1>
          <a:srgbClr val="0099CC"/>
        </a:accent1>
        <a:accent2>
          <a:srgbClr val="6D6FC7"/>
        </a:accent2>
        <a:accent3>
          <a:srgbClr val="AAB8B8"/>
        </a:accent3>
        <a:accent4>
          <a:srgbClr val="DADADA"/>
        </a:accent4>
        <a:accent5>
          <a:srgbClr val="AACAE2"/>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rbit 5">
        <a:dk1>
          <a:srgbClr val="BA0023"/>
        </a:dk1>
        <a:lt1>
          <a:srgbClr val="FFFFFF"/>
        </a:lt1>
        <a:dk2>
          <a:srgbClr val="800000"/>
        </a:dk2>
        <a:lt2>
          <a:srgbClr val="FFFF99"/>
        </a:lt2>
        <a:accent1>
          <a:srgbClr val="FF6600"/>
        </a:accent1>
        <a:accent2>
          <a:srgbClr val="C5543D"/>
        </a:accent2>
        <a:accent3>
          <a:srgbClr val="C0AAAA"/>
        </a:accent3>
        <a:accent4>
          <a:srgbClr val="DADADA"/>
        </a:accent4>
        <a:accent5>
          <a:srgbClr val="FFB8AA"/>
        </a:accent5>
        <a:accent6>
          <a:srgbClr val="B24B36"/>
        </a:accent6>
        <a:hlink>
          <a:srgbClr val="FFFF00"/>
        </a:hlink>
        <a:folHlink>
          <a:srgbClr val="FF9900"/>
        </a:folHlink>
      </a:clrScheme>
      <a:clrMap bg1="dk2" tx1="lt1" bg2="dk1" tx2="lt2" accent1="accent1" accent2="accent2" accent3="accent3" accent4="accent4" accent5="accent5" accent6="accent6" hlink="hlink" folHlink="folHlink"/>
    </a:extraClrScheme>
    <a:extraClrScheme>
      <a:clrScheme name="Orbit 6">
        <a:dk1>
          <a:srgbClr val="6D776E"/>
        </a:dk1>
        <a:lt1>
          <a:srgbClr val="FFFFFF"/>
        </a:lt1>
        <a:dk2>
          <a:srgbClr val="575863"/>
        </a:dk2>
        <a:lt2>
          <a:srgbClr val="DDDDDD"/>
        </a:lt2>
        <a:accent1>
          <a:srgbClr val="0099CC"/>
        </a:accent1>
        <a:accent2>
          <a:srgbClr val="939EA9"/>
        </a:accent2>
        <a:accent3>
          <a:srgbClr val="B4B4B7"/>
        </a:accent3>
        <a:accent4>
          <a:srgbClr val="DADADA"/>
        </a:accent4>
        <a:accent5>
          <a:srgbClr val="AACAE2"/>
        </a:accent5>
        <a:accent6>
          <a:srgbClr val="858F99"/>
        </a:accent6>
        <a:hlink>
          <a:srgbClr val="FFCC00"/>
        </a:hlink>
        <a:folHlink>
          <a:srgbClr val="BD8949"/>
        </a:folHlink>
      </a:clrScheme>
      <a:clrMap bg1="dk2" tx1="lt1" bg2="dk1" tx2="lt2" accent1="accent1" accent2="accent2" accent3="accent3" accent4="accent4" accent5="accent5" accent6="accent6" hlink="hlink" folHlink="folHlink"/>
    </a:extraClrScheme>
    <a:extraClrScheme>
      <a:clrScheme name="Orbit 7">
        <a:dk1>
          <a:srgbClr val="A28A84"/>
        </a:dk1>
        <a:lt1>
          <a:srgbClr val="FFFFFF"/>
        </a:lt1>
        <a:dk2>
          <a:srgbClr val="765E58"/>
        </a:dk2>
        <a:lt2>
          <a:srgbClr val="DDDDDD"/>
        </a:lt2>
        <a:accent1>
          <a:srgbClr val="CC6600"/>
        </a:accent1>
        <a:accent2>
          <a:srgbClr val="CC9900"/>
        </a:accent2>
        <a:accent3>
          <a:srgbClr val="BDB6B4"/>
        </a:accent3>
        <a:accent4>
          <a:srgbClr val="DADADA"/>
        </a:accent4>
        <a:accent5>
          <a:srgbClr val="E2B8AA"/>
        </a:accent5>
        <a:accent6>
          <a:srgbClr val="B98A00"/>
        </a:accent6>
        <a:hlink>
          <a:srgbClr val="FFCC00"/>
        </a:hlink>
        <a:folHlink>
          <a:srgbClr val="FFFFBD"/>
        </a:folHlink>
      </a:clrScheme>
      <a:clrMap bg1="dk2" tx1="lt1" bg2="dk1" tx2="lt2" accent1="accent1" accent2="accent2" accent3="accent3" accent4="accent4" accent5="accent5" accent6="accent6" hlink="hlink" folHlink="folHlink"/>
    </a:extraClrScheme>
    <a:extraClrScheme>
      <a:clrScheme name="Orbit 8">
        <a:dk1>
          <a:srgbClr val="000000"/>
        </a:dk1>
        <a:lt1>
          <a:srgbClr val="C5D9ED"/>
        </a:lt1>
        <a:dk2>
          <a:srgbClr val="000000"/>
        </a:dk2>
        <a:lt2>
          <a:srgbClr val="FFFFFF"/>
        </a:lt2>
        <a:accent1>
          <a:srgbClr val="F3F6FF"/>
        </a:accent1>
        <a:accent2>
          <a:srgbClr val="33CCCC"/>
        </a:accent2>
        <a:accent3>
          <a:srgbClr val="DFE9F4"/>
        </a:accent3>
        <a:accent4>
          <a:srgbClr val="000000"/>
        </a:accent4>
        <a:accent5>
          <a:srgbClr val="F8FAFF"/>
        </a:accent5>
        <a:accent6>
          <a:srgbClr val="2DB9B9"/>
        </a:accent6>
        <a:hlink>
          <a:srgbClr val="0000FF"/>
        </a:hlink>
        <a:folHlink>
          <a:srgbClr val="006699"/>
        </a:folHlink>
      </a:clrScheme>
      <a:clrMap bg1="lt1" tx1="dk1" bg2="lt2" tx2="dk2" accent1="accent1" accent2="accent2" accent3="accent3" accent4="accent4" accent5="accent5" accent6="accent6" hlink="hlink" folHlink="folHlink"/>
    </a:extraClrScheme>
    <a:extraClrScheme>
      <a:clrScheme name="Orbit 9">
        <a:dk1>
          <a:srgbClr val="FFFFFF"/>
        </a:dk1>
        <a:lt1>
          <a:srgbClr val="FFFFFF"/>
        </a:lt1>
        <a:dk2>
          <a:srgbClr val="AAAAC6"/>
        </a:dk2>
        <a:lt2>
          <a:srgbClr val="FFFFCC"/>
        </a:lt2>
        <a:accent1>
          <a:srgbClr val="66667E"/>
        </a:accent1>
        <a:accent2>
          <a:srgbClr val="629157"/>
        </a:accent2>
        <a:accent3>
          <a:srgbClr val="D2D2DF"/>
        </a:accent3>
        <a:accent4>
          <a:srgbClr val="DADADA"/>
        </a:accent4>
        <a:accent5>
          <a:srgbClr val="B8B8C0"/>
        </a:accent5>
        <a:accent6>
          <a:srgbClr val="58834E"/>
        </a:accent6>
        <a:hlink>
          <a:srgbClr val="6600CC"/>
        </a:hlink>
        <a:folHlink>
          <a:srgbClr val="3399FF"/>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3030</TotalTime>
  <Words>471</Words>
  <Application>Microsoft Office PowerPoint</Application>
  <PresentationFormat>On-screen Show (4:3)</PresentationFormat>
  <Paragraphs>167</Paragraphs>
  <Slides>15</Slides>
  <Notes>12</Notes>
  <HiddenSlides>0</HiddenSlides>
  <MMClips>2</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15</vt:i4>
      </vt:variant>
    </vt:vector>
  </HeadingPairs>
  <TitlesOfParts>
    <vt:vector size="23" baseType="lpstr">
      <vt:lpstr>Times New Roman</vt:lpstr>
      <vt:lpstr>Arial</vt:lpstr>
      <vt:lpstr>Wingdings</vt:lpstr>
      <vt:lpstr>Book Antiqua</vt:lpstr>
      <vt:lpstr>Franklin Gothic Medium Cond</vt:lpstr>
      <vt:lpstr>PresTempA</vt:lpstr>
      <vt:lpstr>Orbit</vt:lpstr>
      <vt:lpstr>Beam</vt:lpstr>
      <vt:lpstr>Slide 1</vt:lpstr>
      <vt:lpstr>Question 2? </vt:lpstr>
      <vt:lpstr>Question 2? </vt:lpstr>
      <vt:lpstr>Question 3? </vt:lpstr>
      <vt:lpstr>Question 4? </vt:lpstr>
      <vt:lpstr>Question 5? </vt:lpstr>
      <vt:lpstr>Question 6? </vt:lpstr>
      <vt:lpstr>Question 7? </vt:lpstr>
      <vt:lpstr>Question 8? </vt:lpstr>
      <vt:lpstr>Question 9? </vt:lpstr>
      <vt:lpstr>Question 10? </vt:lpstr>
      <vt:lpstr> Question 11? </vt:lpstr>
      <vt:lpstr>Slide 13</vt:lpstr>
      <vt:lpstr>Slide 14</vt:lpstr>
      <vt:lpstr>Slide 15</vt:lpstr>
    </vt:vector>
  </TitlesOfParts>
  <Company>CCISD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CCISD</dc:creator>
  <cp:lastModifiedBy>Jennifer Ladieu</cp:lastModifiedBy>
  <cp:revision>110</cp:revision>
  <cp:lastPrinted>1999-12-09T19:53:20Z</cp:lastPrinted>
  <dcterms:created xsi:type="dcterms:W3CDTF">1999-12-09T15:54:34Z</dcterms:created>
  <dcterms:modified xsi:type="dcterms:W3CDTF">2012-06-30T01:09:16Z</dcterms:modified>
</cp:coreProperties>
</file>